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449" r:id="rId5"/>
    <p:sldId id="469" r:id="rId6"/>
    <p:sldId id="478" r:id="rId7"/>
    <p:sldId id="470" r:id="rId8"/>
    <p:sldId id="475" r:id="rId9"/>
    <p:sldId id="477" r:id="rId10"/>
    <p:sldId id="479" r:id="rId11"/>
    <p:sldId id="451" r:id="rId12"/>
    <p:sldId id="480" r:id="rId13"/>
    <p:sldId id="481" r:id="rId14"/>
    <p:sldId id="472" r:id="rId15"/>
    <p:sldId id="482" r:id="rId16"/>
    <p:sldId id="483" r:id="rId17"/>
    <p:sldId id="476" r:id="rId18"/>
    <p:sldId id="484" r:id="rId19"/>
    <p:sldId id="473" r:id="rId20"/>
    <p:sldId id="485" r:id="rId21"/>
    <p:sldId id="486" r:id="rId22"/>
    <p:sldId id="422" r:id="rId23"/>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941651"/>
    <a:srgbClr val="FF85FF"/>
    <a:srgbClr val="FFFD78"/>
    <a:srgbClr val="EBEBEB"/>
    <a:srgbClr val="FF2F92"/>
    <a:srgbClr val="8EFA00"/>
    <a:srgbClr val="D883FF"/>
    <a:srgbClr val="FF9300"/>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7" autoAdjust="0"/>
    <p:restoredTop sz="96405" autoAdjust="0"/>
  </p:normalViewPr>
  <p:slideViewPr>
    <p:cSldViewPr showGuides="1">
      <p:cViewPr varScale="1">
        <p:scale>
          <a:sx n="129" d="100"/>
          <a:sy n="129" d="100"/>
        </p:scale>
        <p:origin x="216" y="24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2/9/23</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49.982"/>
    </inkml:context>
    <inkml:brush xml:id="br0">
      <inkml:brushProperty name="width" value="0.05" units="cm"/>
      <inkml:brushProperty name="height" value="0.05" units="cm"/>
      <inkml:brushProperty name="color" value="#FF0066"/>
    </inkml:brush>
  </inkml:definitions>
  <inkml:trace contextRef="#ctx0" brushRef="#br0">5874 345 8803,'-27'-9'0,"-5"3"0,-19-1 0,-16-1 0,-14 0 0,-13-2 0,-10 0 0,-8-1 0,-6 0 0,-4-1 0,-2 1 0,0 0 0,3 1 0,4-1 0,6 2 0,10 0 0,9 2 0,14 1 0,-28-2 0,17 2 0,8 1 0,0 0 0,-9 0 0,-17-3 0,31 2 0,-10-1 0,-8-1 0,-7-1 0,-6-1 0,-5 0 0,-2-1 0,-3 1 0,1-1 0,0 1 0,2 0 0,5 1 0,4 1 0,6 0 0,9 2 0,8 2 0,11 1 0,11 2 1580,-39 4 0,26 4 0,1 2-1580,3-2 0,1 0 0,1 2 0,-28 4 0,1 2 0,0 3 0,0 2 0,2 4 0,3 3 0,6 2 0,4 2 1389,11 0 1,6 3-1390,14-2 0,6 2 1683,-19 27-1683,22-6 6179,12 1-6179,4 10 391,-3 19-391,11-35 0,-1 1 0,1 5 0,1 1 0,-2 6 0,1 2 0,-3 7 0,0 2 0,-2 6 0,-1 1 0,-1-2 0,-1 0 0,2-7 0,0-1 0,4-8 0,2-2 0,4-7 0,2 0 0,5-1 0,6 1 0,10 7 0,8 2 0,10 11 0,7 2 0,8 11 0,4 2-151,-15-25 0,1 0 1,-2 0 150,-2-2 0,-2 0 0,-2-2 0,8 21 0,-5-4 0,-7-11 0,-2-4 0,-4-12 0,1-3 0,16 32 0,12 1 0,-18-37 0,2 2 0,4 5 0,1 1 226,3 6 0,2 0-226,2 1 0,3-2 0,7-3 0,6-2 0,16-2 0,9-4-622,-7-12 1,7-3-1,5-1 622,-7-3 0,5-2 0,3 1 0,1-1 0,-12-4 0,1 1 0,2-1 0,-1-1 0,0 0 0,18 4 0,0-1 0,-2 0 0,-3-2 0,-11-3 0,-2-1 0,-2-1 0,-3-2-146,8 2 0,-4-3 1,-1-1 145,-8-3 0,-1-1 0,-1 0 0,0-2 0,1-1 0,0 0 0,5 0 0,1-1 0,1-1 0,3 0 0,0-1 0,0 0 0,-3-1 0,0 0 0,-2-1 0,26 0 0,-5-1 0,-17 0 0,-6-1 0,-14 1 0,-4 0 0,43-5 0,-45 1 0,1-2 910,9-5 0,2-2-910,4-4 0,-2-2 241,-4-1 0,-5 0-241,31-18 0,-38 7 0,-14-5 0,-1-14 0,7-10 0,11-15 0,-6 5 0,-9 6 0,-1-1 0,13-13 0,5-8 0,-10 8 0,-17 13 0,-8 4 0,1-4 0,-2-1 0,-1-2 0,-2-1 0,-2 0 0,-1 0 0,-2 0 0,-1-1 0,-2 2 0,0-1 0,-2-2 0,0-2 0,-1-4 0,-1-2 0,1-3 0,0 0 0,0 1 0,2 1 0,0 7 0,2 2 0,-1 9 0,0 2 0,0 4 0,-2 0 0,0 1 0,0-1 0,-2 1 0,-1 1 0,1 1 0,-1 2 0,1-42 0,-4 13 0,-2 14 0,-2 11 0,-2 4 0,-1 2 0,0 2 0,-1 5 0,2 7 0,-1 5 0,0-1 0,-3-3 0,-3-2 0,-4-2 0,-3 3 0,2 6 0,0 5 0,-2 3 0,-3 1 0,-3 0 0,-1 1 0,4 3 0,2 4 0,-2 0 0,0 3 0,-3 1 0,0 3 0,4 2 0,7 2 0,7 1 0,5 1 0,2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31.692"/>
    </inkml:context>
    <inkml:brush xml:id="br0">
      <inkml:brushProperty name="width" value="0.05" units="cm"/>
      <inkml:brushProperty name="height" value="0.05" units="cm"/>
      <inkml:brushProperty name="color" value="#AB008B"/>
    </inkml:brush>
  </inkml:definitions>
  <inkml:trace contextRef="#ctx0" brushRef="#br0">0 75 24575,'26'0'0,"19"0"0,24 0 0,13-2 0,-3-1 0,-7-1 0,-8 0 0,-10 2 0,-12 2 0,-7 0 0,-6 0 0,2-5 0,3-4 0,-4-3 0,0-3 0,-15 8 0,-1-1 0,-12 6 0,0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33.109"/>
    </inkml:context>
    <inkml:brush xml:id="br0">
      <inkml:brushProperty name="width" value="0.05" units="cm"/>
      <inkml:brushProperty name="height" value="0.05" units="cm"/>
      <inkml:brushProperty name="color" value="#AB008B"/>
    </inkml:brush>
  </inkml:definitions>
  <inkml:trace contextRef="#ctx0" brushRef="#br0">42 1 24575,'0'16'0,"0"18"0,0 28 0,0 22 0,0 12 0,-2-7 0,-4-20 0,-1-20 0,1-28 0,4-7 0,2-11 0,-2 1 0,-3 3 0,0 3 0,0-1 0,3-2 0,2-4 0,0-3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35.059"/>
    </inkml:context>
    <inkml:brush xml:id="br0">
      <inkml:brushProperty name="width" value="0.05" units="cm"/>
      <inkml:brushProperty name="height" value="0.05" units="cm"/>
      <inkml:brushProperty name="color" value="#AB008B"/>
    </inkml:brush>
  </inkml:definitions>
  <inkml:trace contextRef="#ctx0" brushRef="#br0">0 1 24575,'8'3'0,"1"1"0,0 1 0,-2 2 0,-2-1 0,0 2 0,2 1 0,1 1 0,3 5 0,1 4 0,0 0 0,-2 0 0,0-5 0,0 0 0,2 2 0,1 1 0,-2 2 0,-2-3 0,-4-6 0,-1-4 0,-1-3 0,0 2 0,2 1 0,2 2 0,3 1 0,4 1 0,0-1 0,3 1 0,-3-1 0,-1 0 0,-3-1 0,-2-2 0,-1 0 0,-1 0 0,1-1 0,0 0 0,-1-1 0,2 0 0,2 1 0,-3-2 0,2 3 0,-8-5 0,1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36.641"/>
    </inkml:context>
    <inkml:brush xml:id="br0">
      <inkml:brushProperty name="width" value="0.05" units="cm"/>
      <inkml:brushProperty name="height" value="0.05" units="cm"/>
      <inkml:brushProperty name="color" value="#AB008B"/>
    </inkml:brush>
  </inkml:definitions>
  <inkml:trace contextRef="#ctx0" brushRef="#br0">1 10 24575,'20'0'0,"2"0"0,-2 0 0,-1 0 0,-5 0 0,-4 0 0,-4 0 0,-1 0 0,0 0 0,0 0 0,3 0 0,0 0 0,2-2 0,0-1 0,-1 1 0,-1 0 0,-2 2 0,-4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40.008"/>
    </inkml:context>
    <inkml:brush xml:id="br0">
      <inkml:brushProperty name="width" value="0.05" units="cm"/>
      <inkml:brushProperty name="height" value="0.05" units="cm"/>
      <inkml:brushProperty name="color" value="#AB008B"/>
    </inkml:brush>
  </inkml:definitions>
  <inkml:trace contextRef="#ctx0" brushRef="#br0">1 371 24575,'0'19'0,"2"8"0,4 4 0,2 2 0,1-4 0,-1-6 0,-2-1 0,1-3 0,-2 0 0,-1-1 0,0 1 0,-1 0 0,1-2 0,0-3 0,-2-3 0,0-5 0,-2-3 0,0-4 0,0-6 0,0-12 0,0-13 0,0-13 0,0-3 0,-1 4 0,-2 6 0,1 7 0,0 2 0,1 3 0,1-4 0,0-3 0,0 2 0,0 4 0,0 10 0,0 10 0,2 10 0,7 19 0,7 15 0,6 8 0,1 0 0,-2-12 0,-1-7 0,-2-4 0,-2-2 0,2 3 0,8 6 0,10 5 0,8 4 0,1-4 0,-6-4 0,-8-8 0,-7-6 0,-8-6 0,-6-9 0,-6-19 0,-1-30 0,9-35 0,-4 28 0,1-4 0,2-5 0,0 0 0,0 3 0,-1 3 0,6-36 0,-4 31 0,-5 28 0,-5 19 0,-2 10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42.341"/>
    </inkml:context>
    <inkml:brush xml:id="br0">
      <inkml:brushProperty name="width" value="0.05" units="cm"/>
      <inkml:brushProperty name="height" value="0.05" units="cm"/>
      <inkml:brushProperty name="color" value="#AB008B"/>
    </inkml:brush>
  </inkml:definitions>
  <inkml:trace contextRef="#ctx0" brushRef="#br0">1 1 24575,'0'24'0,"0"7"0,0 9 0,0 1 0,0-6 0,0-7 0,0-8 0,0-5 0,0-1 0,0-1 0,0 3 0,0 9 0,0 16 0,0 12 0,0 11 0,0-6 0,0-13 0,0-18 0,0-13 0,0-6 0,0-6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44.025"/>
    </inkml:context>
    <inkml:brush xml:id="br0">
      <inkml:brushProperty name="width" value="0.05" units="cm"/>
      <inkml:brushProperty name="height" value="0.05" units="cm"/>
      <inkml:brushProperty name="color" value="#AB008B"/>
    </inkml:brush>
  </inkml:definitions>
  <inkml:trace contextRef="#ctx0" brushRef="#br0">1 12 24575,'26'0'0,"11"0"0,15 0 0,7 0 0,-4 0 0,-4 0 0,-8 0 0,-6 0 0,-3 0 0,2 0 0,10 0 0,8 0 0,6 0 0,-2-3 0,-10 0 0,-12-1 0,-12 3 0,-13 1 0,-6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9:26:41.386"/>
    </inkml:context>
    <inkml:brush xml:id="br0">
      <inkml:brushProperty name="width" value="0.1" units="cm"/>
      <inkml:brushProperty name="height" value="0.1" units="cm"/>
      <inkml:brushProperty name="color" value="#E71224"/>
    </inkml:brush>
  </inkml:definitions>
  <inkml:trace contextRef="#ctx0" brushRef="#br0">1 0 24575,'52'42'0,"15"6"0,19 10 0,-17-14 0,8 5 0,7 3 0,3 1-1478,-12-9 0,4 3 1,2 0-1,4 1 1,1 1-1,2 0 1478,-9-6 0,1 1 0,3 1 0,1 0 0,1 0 0,1 0 0,1 0 0,-1 0-307,-4-2 0,1-1 1,1 1-1,0 0 1,1 0-1,0 0 1,0-1-1,-1 1 0,0 0 307,-1-1 0,0 0 0,0 0 0,0 1 0,-1-1 0,0 0 0,0 0 0,-1 0 0,-1 0 0,5 2 0,-1 1 0,0-1 0,-1 0 0,-1 1 0,0-1 0,-3 0 0,0 0 16,1 3 1,0 0 0,-2-1 0,-2 1 0,0-1 0,-2 1 0,-2-1-17,3 3 0,-2 1 0,-1-1 0,-1 0 0,-2-1 0,0 1-204,7 5 1,-2 1 0,0-1 0,-2-1 0,0 0 203,10 7 0,-2 0 0,0-1 0,-3-3 511,-7-7 1,-2-2 0,-1-1 0,-2-2-512,9 5 0,-2-2 0,-4-2 2062,18 10 1,-4-3-2063,-14-7 0,-3-2 1533,-8-4 0,-2-2-1533,-2-4 0,0-3 1098,-5-4 0,-2-3-1098,27 8 1090,-28-14-1090,-22-8 0,-16-5 0,-6-3 0,-7-11 0,4 8 0,-4-8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9:26:42.904"/>
    </inkml:context>
    <inkml:brush xml:id="br0">
      <inkml:brushProperty name="width" value="0.1" units="cm"/>
      <inkml:brushProperty name="height" value="0.1" units="cm"/>
      <inkml:brushProperty name="color" value="#E71224"/>
    </inkml:brush>
  </inkml:definitions>
  <inkml:trace contextRef="#ctx0" brushRef="#br0">0 4032 24575,'55'-41'0,"12"-6"0,14-10 0,-20 14 0,6-3 0,4-3 0,3-2-1296,-1 1 0,4-2 0,3-1 0,1-1 0,1 0 1296,-8 6 0,3-2 0,0 0 0,1 0 0,0 1 0,-1-1 0,1 1 0,0-1 0,0 1 0,0 0 0,0-1 0,-1 0 0,-2 2 0,0-1 0,0 0 0,-1-1 0,-1 1 0,0-1 0,-4 1 0,0-1 0,-1 1 0,-1-1 0,0 0 0,-1-1-184,11-11 0,0 0 0,-2-1 0,-1 0 1,-1 0 183,-5 4 0,-1 0 0,-1-1 0,-2 2 0,0 0 129,7-7 0,0 0 0,-3 2 0,-1 2-129,-7 8 0,-2 1 0,-2 3 0,-1 1-43,6-3 1,-3 3 0,-1 2 42,16-10 0,-1 2 0,0 4 0,1 2 0,4-3 0,2 1 0,-22 14 0,0-1 0,2 0 0,0-2 0,2 0 0,-2-1 0,0 2 0,-1 0 0,-1 0 0,24-18 0,-3 1 1410,-10 6 1,-4 1-1411,-11 9 0,-6 2 2562,15-16-2562,-29 24 359,-17 15 0,-9 8 0,-4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7T19:29:08.562"/>
    </inkml:context>
    <inkml:brush xml:id="br0">
      <inkml:brushProperty name="width" value="0.1" units="cm"/>
      <inkml:brushProperty name="height" value="0.1" units="cm"/>
      <inkml:brushProperty name="color" value="#008C3A"/>
    </inkml:brush>
  </inkml:definitions>
  <inkml:trace contextRef="#ctx0" brushRef="#br0">0 2866 24575,'5'69'0,"1"28"0,-2-31 0,1 2 0,1 1 0,2-3 0,0-11 0,0-5 0,7 14 0,-4-36 0,-5-19 0,2-9 0,21-6 0,57-18 0,-31 6 0,10-4 0,6-4-1293,9-3 1,8-4 0,7-3-1,9-2 1293,-32 12 0,3-2 0,5 0 0,3-2 0,2-1 0,4 0 0,2-1 0,2-1 0,2 1-363,-14 5 1,1-1 0,3-1 0,1 0 0,2 0-1,2 0 1,1-1 0,2 0 0,1-1 0,2 0-1,1 1 1,1-1 0,1 0 0,1 0 362,-13 4 0,0 0 0,2 0 0,2 0 0,0 0 0,1-1 0,2 0 0,0 0 0,1 0 0,1 0 0,1 0 0,1 0 0,0 0 0,0-1 0,1 1 0,1 0 0,0 0 0,0 0 0,0 0 0,0 0-136,-11 3 0,1 0 1,1 0-1,0 0 0,0 0 1,1 0-1,1 0 0,0 0 1,0-1-1,1 1 0,0 0 1,1 0-1,0 0 0,0 0 1,0 0-1,0 0 0,1 0 1,-1 0-1,1 0 0,-1 1 1,1 0-1,-1 0 0,1 0 1,-1 0-1,0 0 136,-1 2 0,-1-1 0,1 0 0,0 0 0,1 1 0,0-1 0,0 1 0,0-1 0,0 1 0,0 0 0,1 0 0,-1 0 0,0 0 0,1 0 0,-1 1 0,0-1 0,0 1 0,0 0 0,-1 0 0,0 0 0,0 1 0,0-1 0,-1 1 0,0 0 0,-1 0 0,0 0-99,5-1 0,1 1 1,-1-1-1,0 1 1,1 0-1,-1-1 0,0 1 1,0 1-1,0-1 1,-1 1-1,0-1 1,0 1-1,-1 0 0,-1 1 1,1-1-1,-2 1 1,0 1-1,-1-1 0,-1 1 1,0 0-1,-1 0 1,-1 1-1,-1 0 99,13-2 0,1 0 0,-1 0 0,0 1 0,-1 0 0,-1 1 0,0 0 0,-1 0 0,-2 0 0,-1 1 0,-1 0 0,-2 1 0,-3 0 0,-1 1 0,-2 0 0,-3 0 0,-2 1 0,25-4 0,-2 1 0,-4 0 0,-2 2 0,-5 0 0,-2 0 0,-5 2 0,-4 1 0,-4 0 0,21 0 0,-1-1 0,1 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59.597"/>
    </inkml:context>
    <inkml:brush xml:id="br0">
      <inkml:brushProperty name="width" value="0.05" units="cm"/>
      <inkml:brushProperty name="height" value="0.05" units="cm"/>
      <inkml:brushProperty name="color" value="#33CCFF"/>
    </inkml:brush>
  </inkml:definitions>
  <inkml:trace contextRef="#ctx0" brushRef="#br0">6277 197 24575,'-95'-10'0,"15"2"0,-12 0 0,0 1 0,-8 0 0,-5 0-1164,12 1 0,-3 0 0,-3 0 0,0 0 1164,16 2 0,-2-1 0,0 1 0,0 0 0,1-1 0,-14 0 0,0 0 0,2 0 0,1-1-66,10 1 1,1 0 0,1 0 0,1 0 65,3 0 0,2-1 0,0 1 0,1 0 0,-23-2 0,1 2 0,0-1 0,0 0 0,0 1 0,1 1 133,4 0 0,1 1 0,1 2-133,9 0 0,1 2 0,3 1 0,6 1 0,2 2 0,2 1-44,-25 6 1,1 3 43,2 5 0,0 3 0,27-6 0,-1 2 0,-1 1 0,-2 1 0,-1 0 0,0 1 0,-2 0 0,1 1 0,-1 0 0,3 0 0,1 1 0,0-1 0,-26 9 0,1 0 0,4-3 0,1-1 0,3-3 0,0-2 1092,6-4 1,2-1-1093,6-2 0,4 1 722,6-2 1,3 2-723,-33 14 863,15 5-863,4 8 112,4 10-112,6 7 0,12 3 0,13 5 0,17 1 0,11 6 0,12 7 0,10 9 0,-3-41 0,3 1 0,4 6 0,5 1 0,7 6 0,3 0 0,7 4 0,3 0 0,2 2 0,3 0 0,-1-3 0,1 0 0,-2-2 0,0-1 0,-3-5 0,-1-2 0,-5-6 0,0-2 0,-4-3 0,-1-2 0,-2-3 0,1-1 0,2-1 0,2-2 0,4 1 0,1 0 0,7 1 0,1-1 0,4 3 0,1 0 0,2 1 0,0 0 0,-1-1 0,0-2 0,-3-4 0,-1-2 0,-5-3 0,0-2 0,34 22 0,-11-9 0,-1-3 0,8 0 0,-30-18 0,4 1 0,3-1 0,3 0 0,1 0 0,1-1 0,0-1 0,-1 0 0,-6-3 0,-1 0 0,1-1 0,0 0 0,4 0 0,1 0 0,8 1 0,2-1 0,10 2 0,0-1 0,1 0 0,-1-2 0,-3-1 0,-1-1 0,-4 0 0,-3-1 0,-7-1 0,-2 0 0,-3-1 0,0 1 0,-1-1 0,1-1 0,5 1 0,2 0 0,2-1 0,1 1 0,-4-2 0,-2 0 0,-5-1 0,-3-1 0,36 5 0,-6-2 0,-2-2 0,-3-1 0,0-2 0,5 0 0,4 1 0,2 0 0,-17-3 0,-22 0 0,-19-3 0,2-5 0,14-5 0,20-8 0,9-6 0,-7-3 0,-5-5 0,-8-3 0,5-4 0,8 0 0,9-1 0,-2 5 0,-11 6 0,-13 1 0,-8-2 0,1-9 0,2-10 0,5-11 0,12-17 0,-30 37 0,-1-2 0,1-5 0,-1-1 0,-2-5 0,-3-1 0,-2-3 0,-2 0 0,0-1 0,-1 0 0,-3 5 0,0 1 0,-1 5 0,0 1 0,15-43 0,0 5 0,-3 5 0,-4 2 0,-4 0 0,-3-2 0,-3 0 0,-6-1 0,-3 0 0,-4-4 0,-3 1 0,0 1 0,-1 1 0,-1 3 0,-3 2 0,-3 4 0,-1 3 0,-1 2 0,-1 4 0,-1 7 0,0 5 0,3 5 0,2 1 0,2 1 0,2-1 0,0 2 0,0 5 0,1 5 0,-1 5 0,0 1 0,-3 1 0,-6-4 0,-4 2 0,-1 3 0,3 5 0,6 6 0,2 2 0,1 2 0,1 1 0,1 3 0,0 2 0,2 0 0,0 0 0,-3-1 0,-2 0 0,0 0 0,0 2 0,4 2 0,-1-1 0,-1-1 0,-3-2 0,3 3 0,1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5:51.972"/>
    </inkml:context>
    <inkml:brush xml:id="br0">
      <inkml:brushProperty name="width" value="0.05" units="cm"/>
      <inkml:brushProperty name="height" value="0.05" units="cm"/>
      <inkml:brushProperty name="color" value="#F6630D"/>
    </inkml:brush>
  </inkml:definitions>
  <inkml:trace contextRef="#ctx0" brushRef="#br0">1 1 24575,'84'28'0,"0"0"0,0 0 0,0 0 0,0 1 0,1-1 0,6 2 0,2 1 0,1-1 0,0 1 0,1-1 0,-1 0 0,-1-2 0,0 1 0,0-1 0,0 0 0,-1 0 0,0 0-732,-5-1 0,1 0 0,-1 0 1,-1-1-1,-2 0 0,-4-1 732,20 6 0,-4-1 0,-5-1 0,-7-2 0,-8-1 0,-6-2 0,-10-3 1348,29 12-1348,-62-20 715,-16-6-715,-1 0 0,-3-2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5:53.414"/>
    </inkml:context>
    <inkml:brush xml:id="br0">
      <inkml:brushProperty name="width" value="0.05" units="cm"/>
      <inkml:brushProperty name="height" value="0.05" units="cm"/>
      <inkml:brushProperty name="color" value="#F6630D"/>
    </inkml:brush>
  </inkml:definitions>
  <inkml:trace contextRef="#ctx0" brushRef="#br0">0 247 24575,'33'-14'0,"55"-15"0,-7 7 0,12 0 0,-14 3 0,6 1 0,0 0 0,-1 1 0,0 1 0,-4 1 0,17-3 0,-10 3 0,7-2 0,-71 12 0,-20 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5:54.532"/>
    </inkml:context>
    <inkml:brush xml:id="br0">
      <inkml:brushProperty name="width" value="0.05" units="cm"/>
      <inkml:brushProperty name="height" value="0.05" units="cm"/>
      <inkml:brushProperty name="color" value="#F6630D"/>
    </inkml:brush>
  </inkml:definitions>
  <inkml:trace contextRef="#ctx0" brushRef="#br0">1 1 24575,'1'13'0,"5"15"0,11 26 0,20 36 0,-6-25 0,5 3 0,5 8 0,3-1 0,1-1 0,-1-3 0,-7-15 0,-3-5 0,7 5 0,-24-34 0,-14-18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5:57.982"/>
    </inkml:context>
    <inkml:brush xml:id="br0">
      <inkml:brushProperty name="width" value="0.05" units="cm"/>
      <inkml:brushProperty name="height" value="0.05" units="cm"/>
      <inkml:brushProperty name="color" value="#F6630D"/>
    </inkml:brush>
  </inkml:definitions>
  <inkml:trace contextRef="#ctx0" brushRef="#br0">0 1000 24575,'36'-17'0,"41"-15"0,-3 4 0,13-1 0,-7 2 0,6 0 0,4-1-743,-12 4 1,3 0-1,1-1 1,-2 1 742,-2 0 0,0 0 0,-2 0 0,-3 1 0,8-4 0,-4 0 0,-6 1 469,3-5 1,-9 0-470,10-14 488,-5 7-488,2 6 0,-1 9 0,-9 9 1543,-20 9-1543,-20 4 0,-10 1 0,-7-1 0,5-1 0,6-1 0,4-1 0,-4 0 0,-1 1 0,6-4 0,10-2 0,9-2 0,-4 2 0,-16 3 0,-13 1 0,-30-6 0,-39-16 0,5 7 0,-9-2 0,-17-4 0,-5-1 0,-4 1 0,0 2 0,11 3 0,6 3 0,-22-6 0,51 15 0,60 16 0,47 11 0,-12-4 0,5 1 0,11 3 0,2 1 0,-7-2 0,-2-1 0,31 11 0,-42-11 0,-31-7 0,-7 2 0,5 5 0,3 1 0,-2-2 0,-3-6 0,-3-6 0,1 0 0,3-1 0,2 1 0,0-1 0,-3-1 0,0 0 0,0 0 0,2 0 0,0 1 0,-4 0 0,-6-1 0,-1 1 0,-4 8 0,-6 12 0,-7 14 0,-8 16 0,-4 4 0,1-2 0,-3-2 0,-1-9 0,-3-5 0,1-8 0,5-7 0,13-12 0,3-2 0,7-4 0,-5 4 0,-3 4 0,-1 2 0,2-4 0,6-4 0,1-3 0,3-4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6:01.449"/>
    </inkml:context>
    <inkml:brush xml:id="br0">
      <inkml:brushProperty name="width" value="0.05" units="cm"/>
      <inkml:brushProperty name="height" value="0.05" units="cm"/>
      <inkml:brushProperty name="color" value="#F6630D"/>
    </inkml:brush>
  </inkml:definitions>
  <inkml:trace contextRef="#ctx0" brushRef="#br0">0 1 24575,'39'8'0,"14"2"0,13 1 0,6 1 0,9-1 0,4 2-859,-7-2 0,4 1 0,2-1 0,1 1 859,3 0 0,2 0 0,0-1 0,-3 0 0,15 2 0,-4-1 0,-5-1 538,9 1 0,-11-1-538,-31-5 0,-6-2 563,12-3-563,7-5 0,15 0 0,-34 1 0,2 2 898,-1-1 1,-2 2-899,28 1 0,-28 0 0,-35-2 0,-35-12 0,-41-17 0,14 8 0,-4-1 0,-4-1 0,-1 0 0,-39-12 0,26 16 0,37 14 0,15 8 0,32 9 0,25 11 0,21 2 0,9 1 0,-7-6 0,-32-9 0,-13-1 0,-18-3 0,3 2 0,7 4 0,13 2 0,10 0 0,-2-2 0,-12-5 0,-14-4 0,-9-1 0,-4 6 0,-9 7 0,-14 10 0,-29 19 0,15-15 0,-4 0 0,-5 2 0,-1 0 0,3-3 0,1-3 0,-23 10 0,28-17 0,16-8 0,9-4 0,3 0 0,3 1 0,0-2 0,6-2 0,2-2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6:02.616"/>
    </inkml:context>
    <inkml:brush xml:id="br0">
      <inkml:brushProperty name="width" value="0.05" units="cm"/>
      <inkml:brushProperty name="height" value="0.05" units="cm"/>
      <inkml:brushProperty name="color" value="#F6630D"/>
    </inkml:brush>
  </inkml:definitions>
  <inkml:trace contextRef="#ctx0" brushRef="#br0">1 599 24575,'37'-9'0,"22"-6"0,16-4 0,3 0 0,8-2 0,7-2-1263,-3 1 1,7-2 0,2-1 0,1 0 1262,-12 3 0,2 0 0,0 0 0,0 0 0,-2 0 0,-8 1 0,0 1 0,-1 0 0,-3 0 0,-1 1 255,6-2 1,-3 0 0,-2 1 0,-6 1-256,28-9 0,-13 4 463,-31 8 0,-9 2-463,-3 1 0,-32 9 0,-5 2 2642,0 1-2642,9 0 458,11 0-458,1 0 0,-3 0 0,-12 1 0,-10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6:04.318"/>
    </inkml:context>
    <inkml:brush xml:id="br0">
      <inkml:brushProperty name="width" value="0.05" units="cm"/>
      <inkml:brushProperty name="height" value="0.05" units="cm"/>
      <inkml:brushProperty name="color" value="#F6630D"/>
    </inkml:brush>
  </inkml:definitions>
  <inkml:trace contextRef="#ctx0" brushRef="#br0">223 1 24575,'-10'6'0,"-8"6"0,-11 9 0,-10 8 0,-2 3 0,7-4 0,11-8 0,11-10 0,7-6 0,4-3 0,-1 1 0,-2 3 0,1 2 0,2 0 0,2-1 0,31 3 0,17 0 0,13 2 0,3 1 0,7 1 0,4 1-356,-4-1 0,3 0 0,2 0 1,0 0 355,1 1 0,2 0 0,-2-1 0,-4 0 0,8 1 0,-4-1 0,-8-1 0,-2 0 0,-12-3 0,-15-2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13.386"/>
    </inkml:context>
    <inkml:brush xml:id="br0">
      <inkml:brushProperty name="width" value="0.05" units="cm"/>
      <inkml:brushProperty name="height" value="0.05" units="cm"/>
      <inkml:brushProperty name="color" value="#F6630D"/>
    </inkml:brush>
  </inkml:definitions>
  <inkml:trace contextRef="#ctx0" brushRef="#br0">342 66 24575,'-14'39'0,"-8"21"0,-18 31 0,15-32 0,-3 2 0,0 2 0,-1 1 0,0-1 0,1-1 0,4-9 0,3-2 0,-10 25 0,14-26 0,12-30 0,7-24 0,16-43 0,19-43 0,-11 30 0,3-3 0,3-5 0,4 0 0,1 3 0,2 2 0,-2 8 0,1 3 0,-3 7 0,0 4 0,29-23 0,-11 23 0,-8 14 0,-12 13 0,-12 6 0,-7 6 0,0 2 0,3 0 0,-3 1 0,-4 0 0,-4 4 0,-2 9 0,0 16 0,-1 18 0,-5 21 0,-14 29 0,3-42 0,-2 1 0,-3 0 0,-2-1 0,0-7 0,-1-3 0,-15 21 0,6-22 0,-4-9 0,-3-7 0,-3-6 0,-2-3 0,4-4 0,1-3 0,5-3 0,7-3 0,1-1 0,1-1 0,2-1 0,4-2 0,9-1 0,5-1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14.503"/>
    </inkml:context>
    <inkml:brush xml:id="br0">
      <inkml:brushProperty name="width" value="0.05" units="cm"/>
      <inkml:brushProperty name="height" value="0.05" units="cm"/>
      <inkml:brushProperty name="color" value="#F6630D"/>
    </inkml:brush>
  </inkml:definitions>
  <inkml:trace contextRef="#ctx0" brushRef="#br0">41 167 24575,'32'-11'0,"9"-4"0,12-8 0,-3-2 0,-18 5 0,-14 4 0,-12 3 0,-5 3 0,-2 0 0,-2 1 0,-4 3 0,-5 1 0,-11 2 0,-9 3 0,-4 2 0,-2 3 0,3 4 0,4 2 0,6 5 0,9 1 0,7 3 0,6 0 0,1 1 0,2-2 0,1-6 0,11-3 0,17-4 0,26 2 0,19 0 0,5-2 0,-9-1 0,-24-2 0,-22-1 0,-16-2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15.836"/>
    </inkml:context>
    <inkml:brush xml:id="br0">
      <inkml:brushProperty name="width" value="0.05" units="cm"/>
      <inkml:brushProperty name="height" value="0.05" units="cm"/>
      <inkml:brushProperty name="color" value="#F6630D"/>
    </inkml:brush>
  </inkml:definitions>
  <inkml:trace contextRef="#ctx0" brushRef="#br0">170 402 24575,'-5'16'0,"-3"12"0,-6 20 0,-11 29 0,10-30 0,-1 2 0,-1 4 0,1 0 0,-10 43 0,9-26 0,9-27 0,5-32 0,4-19 0,4-26 0,5-25 0,5-17 0,6-17 0,2-3 0,-10 46 0,1-1 0,2-5 0,2 0 0,1-1 0,0 2 0,2 2 0,0 3 0,16-29 0,-8 29 0,-10 23 0,-6 14 0,-1 5 0,6 2 0,4-1 0,-2 2 0,-6 2 0,-8 3 0,-4 4 0,1 11 0,1 18 0,3 19 0,-1 10 0,-1-1 0,-3-14 0,-4-16 0,-3-12 0,-7-5 0,-8-2 0,-10 1 0,-10 0 0,-7-2 0,4-3 0,13-2 0,16-3 0,10-2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8:08.180"/>
    </inkml:context>
    <inkml:brush xml:id="br0">
      <inkml:brushProperty name="width" value="0.05" units="cm"/>
      <inkml:brushProperty name="height" value="0.05" units="cm"/>
      <inkml:brushProperty name="color" value="#AB008B"/>
    </inkml:brush>
  </inkml:definitions>
  <inkml:trace contextRef="#ctx0" brushRef="#br0">6242 137 24575,'-81'-10'0,"15"3"0,-9 0 0,3 0 0,-8 0 0,-3 1-985,6 0 0,-3 1 1,-3 0-1,-1 0 985,-9 1 0,-3 0 0,-1 0 0,0 1 0,15 1 0,-1 0 0,-1 0 0,1 0 0,0 1 0,2-1 0,0 1 0,1 0 0,0 0 0,1 0 0,-14 0 0,1 0 0,1 0 0,1 0-122,7 0 1,2 0 0,1 0 0,0-1 121,2 0 0,1 0 0,1 0 0,-2 0 0,-1 0 0,-1 0 0,-1 0 0,2 0 0,-1 0 0,1 0 0,0-1 0,0 1 0,2 0 0,0 1 0,1-1 0,1 1 241,-14 0 1,1 0 0,5 2-242,-18 0 0,8 2 0,21 1 0,6 2 0,-28 13 1892,0 11-1892,33-9 0,-4 4 0,-20 5 0,-5 3 242,19-7 0,-2 1 0,-1 0-242,0 1 0,1 1 0,1 0 0,8-1 0,1 1 0,4 0 163,-16 12 0,5 3-163,12 1 0,4 5 0,2 4 0,3 4 0,2 6 0,3 4 0,4 4 0,4 3 0,9 0 0,4 0 377,6-2 1,5 1-378,3-1 0,4 0 0,5 0 0,5 0 0,5 8 0,4 2 0,5 6 0,4 2 0,5 4 0,3 1 0,1-3 0,5-1 0,-10-31 0,2-1 0,4-1-247,6 2 0,3-2 0,4 0 247,8 1 0,4-2 0,4 0 0,8 5 0,5-1 0,3-1-435,-15-14 0,2-1 0,1 0 1,2-1 434,4 1 0,2-1 0,2-1 0,1-2 0,5 1 0,1-2 0,3-1 0,2-3-560,-9-6 1,1-1 0,3-2 0,1-1 0,1 0 559,8 0 0,2-2 0,2 0 0,0-1 0,2-1 0,-14-3 0,2 0 0,0-1 0,0-1 0,0 1 0,0-2 0,-3 1 0,1-1 0,0-1 0,-1 0 0,-2 0 0,-1-1 0,5 0 0,-1 0 0,-1-1 0,-3 0 0,-1-2-198,6 1 1,-2-1 0,-3-2-1,-2-1 198,9 0 0,-3-2 0,-4-1 0,16-1 0,-3-3 146,1-7 1,-1-5-147,-3-6 0,-1-4 0,3-2 0,2-2 0,-25 7 0,1 0 0,0 1 0,-3 3 0,-1 0 0,1 1 0,5 2 0,1 0 0,1 1 160,10 0 1,1 1 0,3 1-161,6 0 0,2 1 0,0 1 0,1 0 0,1 2 0,-2 0 0,-3 1 0,-1 2 0,-4-1 930,-15 1 1,-4 1 0,-3-2-931,12 1 0,-7-2 492,-15-2 1,-2-4-493,-1-5 0,2-3 160,11-5 1,3-2-161,11-2 0,2-1 0,2 1 0,0 2 596,-7 3 1,-4 0-597,-12 4 0,-4-2 0,-9-1 0,-3-2 0,-3-5 0,-1-2 0,0-2 0,-2-2 0,1 0 0,-1 0 0,32-28 0,-10 3 0,-11-6 0,-9-15 0,-24 31 0,-3-3 0,-3-5 0,-3-3 0,-2-2 0,-2-1 0,-3 3 0,-3 0 0,-2 4 0,-4 0 0,-3 1 0,-3-1 0,-1-2 0,-3 1 0,-3-1 0,0-1 0,-2 0 0,-2 2 0,-3 2 0,-3 1 0,-6 0 0,-3-1 0,-7-2 0,-4-1 0,-5-3 0,-2-1 0,-5-6 0,-1-1 0,-3-2 0,1 1 0,3 3 0,0 1 0,4 6 0,0 3 0,3 6 0,1 2 0,3 5 0,1 1 0,2 4 0,1 0 0,4 3 0,2 0 0,-33-27 0,6 8 0,1 5 0,-3 4 0,-4 3 0,-3-1 0,-1 1 0,3 1 0,-1 2 0,-2 2 0,-3 3 0,-2 5 0,1 4 0,9 5 0,16 4 0,17 3 0,14 2 0,2-1 0,-5-3 0,-11 0 0,-13-1 0,0 2 0,7 3 0,10 1 0,2-1 0,1 1 0,6 1 0,8 3 0,13 4 0,4 0 0,1 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18.286"/>
    </inkml:context>
    <inkml:brush xml:id="br0">
      <inkml:brushProperty name="width" value="0.05" units="cm"/>
      <inkml:brushProperty name="height" value="0.05" units="cm"/>
      <inkml:brushProperty name="color" value="#F6630D"/>
    </inkml:brush>
  </inkml:definitions>
  <inkml:trace contextRef="#ctx0" brushRef="#br0">50 228 24575,'13'-4'0,"27"-7"0,20-5 0,10-5 0,-6-2 0,-27 4 0,-16 0 0,-12-1 0,-6 1 0,-3 2 0,-3 4 0,-7 3 0,-8 0 0,-12 0 0,-11 2 0,-9 3 0,0 2 0,7 3 0,13 2 0,12 2 0,6 6 0,2 9 0,-1 10 0,-2 11 0,1 8 0,3 2 0,4-5 0,4-12 0,4-14 0,9-10 0,24-5 0,44-1 0,-17-2 0,5 0 0,16 0 0,4-1 0,3 0 0,0-2 0,-7 0 0,-3-2 0,-17 0 0,-5-2 0,21-10 0,-32-7 0,-24-7 0,-9 0 0,-6 4 0,-6 6 0,-1 11 0,-1 2 0,-1 5 0,1-2 0,1-4 0,0-2 0,0-1 0,-1 2 0,1 4 0,0 2 0,0-1 0,0 3 0,0 1 0,-3 14 0,-1 14 0,0 14 0,-2 10 0,-1-1 0,0-9 0,1-16 0,3-19 0,7-19 0,6-17 0,6-15 0,7-22 0,-9 26 0,5-15 0,-8 32 0,4-2 0,7 7 0,4 9 0,4 3 0,-4 4 0,-8 3 0,-10 4 0,-5 5 0,-1 8 0,-1 9 0,1 7 0,0 6 0,-1 0 0,-2-3 0,-1-8 0,0-10 0,0-10 0,0-6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0.053"/>
    </inkml:context>
    <inkml:brush xml:id="br0">
      <inkml:brushProperty name="width" value="0.05" units="cm"/>
      <inkml:brushProperty name="height" value="0.05" units="cm"/>
      <inkml:brushProperty name="color" value="#F6630D"/>
    </inkml:brush>
  </inkml:definitions>
  <inkml:trace contextRef="#ctx0" brushRef="#br0">215 1083 24575,'-13'5'0,"-11"4"0,-12 7 0,-10 10 0,3 2 0,12-2 0,14-9 0,13-9 0,4-7 0,3 1 0,10 0 0,13-1 0,8-3 0,3-5 0,-2-9 0,-5-8 0,-3-11 0,0-23 0,2-28 0,-13 31 0,0-2 0,2-7 0,0 0 0,0 2 0,0 0 0,2 1 0,1-1 0,1 1 0,-1 0 0,1 1 0,-1 0 0,-2 3 0,-3 3 0,5-29 0,-11 32 0,-8 29 0,-6 36 0,-8 34 0,-13 44 0,9-30 0,-1 3 0,0 6 0,1 0 0,3-3 0,3-1 0,3-13 0,3-4 0,0 24 0,4-28 0,1-13 0,0-8 0,0-3 0,0 1 0,1-2 0,1-2 0,1 0 0,1-2 0,0-1 0,1-2 0,-1-1 0,1-3 0,2 0 0,2 2 0,1 1 0,-1 0 0,-2-1 0,-3-2 0,-2-2 0,0 0 0,2-1 0,0-1 0,1-2 0,-3-2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1.120"/>
    </inkml:context>
    <inkml:brush xml:id="br0">
      <inkml:brushProperty name="width" value="0.05" units="cm"/>
      <inkml:brushProperty name="height" value="0.05" units="cm"/>
      <inkml:brushProperty name="color" value="#F6630D"/>
    </inkml:brush>
  </inkml:definitions>
  <inkml:trace contextRef="#ctx0" brushRef="#br0">0 226 24575,'26'-1'0,"19"-5"0,18-6 0,8-7 0,-10-3 0,-9-3 0,-12 0 0,-10 0 0,-12 2 0,-10 7 0,-5 5 0,-12 2 0,-22 1 0,-36-3 0,-18 3 0,4 4 0,27 5 0,31 6 0,14 11 0,2 12 0,1 16 0,0 8 0,1 6 0,1-7 0,1-14 0,8-15 0,16-15 0,26-5 0,36-1 0,-30-2 0,2 0 0,1-1 0,-1 1 0,34-1 0,-37 0 0,-28 0 0,-19-1 0,-2-1 0,0-1 0,-1-1 0,0 2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2.171"/>
    </inkml:context>
    <inkml:brush xml:id="br0">
      <inkml:brushProperty name="width" value="0.05" units="cm"/>
      <inkml:brushProperty name="height" value="0.05" units="cm"/>
      <inkml:brushProperty name="color" value="#F6630D"/>
    </inkml:brush>
  </inkml:definitions>
  <inkml:trace contextRef="#ctx0" brushRef="#br0">64 133 24575,'-6'25'0,"-3"8"0,-4 14 0,-1 4-8503,2-5 8503,5-16 1719,4-20-1719,6-22 0,4-22 0,8-21 0,8-9 0,4 2 6784,1 11-6784,4 13 0,1 10 0,-4 11 0,-7 7 0,-11 7 0,-8 3 0,0 3 0,2 3 0,1 4 0,2 3 0,2 5 0,-2 6 0,0 6 0,-5 4 0,-2 2 0,-4 1 0,-1-3 0,0-8 0,1-12 0,3-14 0,0-2 0,0-2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3.088"/>
    </inkml:context>
    <inkml:brush xml:id="br0">
      <inkml:brushProperty name="width" value="0.05" units="cm"/>
      <inkml:brushProperty name="height" value="0.05" units="cm"/>
      <inkml:brushProperty name="color" value="#F6630D"/>
    </inkml:brush>
  </inkml:definitions>
  <inkml:trace contextRef="#ctx0" brushRef="#br0">165 1 24575,'-16'7'0,"-3"2"0,-3 5 0,0 3 0,0 4 0,3 6 0,3 5 0,3 1 0,4 0 0,5-8 0,2-7 0,4-10 0,14-1 0,16-4 0,18 1 0,15 1 0,1-2 0,-7 0 0,-25-2 0,-14-1 0,-19-2 0,-1 1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4.287"/>
    </inkml:context>
    <inkml:brush xml:id="br0">
      <inkml:brushProperty name="width" value="0.05" units="cm"/>
      <inkml:brushProperty name="height" value="0.05" units="cm"/>
      <inkml:brushProperty name="color" value="#F6630D"/>
    </inkml:brush>
  </inkml:definitions>
  <inkml:trace contextRef="#ctx0" brushRef="#br0">379 67 24575,'-8'13'0,"0"0"0,-2 4 0,2 3 0,2 0 0,4 2 0,1-11 0,5-2 0,11-12 0,16-5 0,17-8 0,24-10 0,-26 10 0,2-2 0,3 0 0,-1-1 0,37-14 0,-29 11 0,-34 11 0,-12 9 0,-1 8 0,2 15 0,0 25 0,-3 39 0,-10-17 0,-5 7 0,-4 16 0,-7 5-202,1-25 0,-4 2 0,-3 0 202,-2-1 0,-3-1 0,-2-3 0,-16 20 0,-3-7 0,1-14 0,-1-8 0,6-17 0,-1-8 0,-34 9 0,-1-21 0,-5-8 0,-1-4 606,8-5-606,24-4 0,23-8 0,19-14 0,16-20 0,27-37 0,8 12 0,12-6 0,-4 11 0,6-2 0,5-1-328,-7 11 1,3-1-1,2 0 1,0 3 327,21-14 0,0 2 0,-2 6 0,-13 12 0,-3 4 0,-4 6 0,3 0 0,-9 9 0,-8 7 0,-34 14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5.405"/>
    </inkml:context>
    <inkml:brush xml:id="br0">
      <inkml:brushProperty name="width" value="0.05" units="cm"/>
      <inkml:brushProperty name="height" value="0.05" units="cm"/>
      <inkml:brushProperty name="color" value="#F6630D"/>
    </inkml:brush>
  </inkml:definitions>
  <inkml:trace contextRef="#ctx0" brushRef="#br0">520 0 24575,'-11'24'0,"-17"29"0,6-6 0,-3 7 0,-7 17 0,-1 8 0,8-15 0,-1 4 0,0 1-295,-2 5 0,1 2 0,-1-1 295,1 0 0,0 0 0,2-3 0,-9 25 0,3-9-3173,9-24 1,4-10 3172,-1 7 0,15-45 0,3-16 0,4-12 0,-3 6 0,3-4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6.588"/>
    </inkml:context>
    <inkml:brush xml:id="br0">
      <inkml:brushProperty name="width" value="0.05" units="cm"/>
      <inkml:brushProperty name="height" value="0.05" units="cm"/>
      <inkml:brushProperty name="color" value="#F6630D"/>
    </inkml:brush>
  </inkml:definitions>
  <inkml:trace contextRef="#ctx0" brushRef="#br0">84 23 24575,'-5'23'0,"-3"7"0,-4 13 0,-2 12 0,-1 3 0,2-4 0,4-16 0,4-18 0,3-14 0,11-34 0,4-3 0,10-24 0,1 5 0,3 3 0,5 3 0,2 6 0,0 10 0,-8 10 0,-11 9 0,-8 7 0,-2 4 0,5 7 0,5 9 0,4 11 0,4 16 0,-1 11 0,-3 1 0,-5-6 0,-7-25 0,-4-11 0,-2-15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7.587"/>
    </inkml:context>
    <inkml:brush xml:id="br0">
      <inkml:brushProperty name="width" value="0.05" units="cm"/>
      <inkml:brushProperty name="height" value="0.05" units="cm"/>
      <inkml:brushProperty name="color" value="#F6630D"/>
    </inkml:brush>
  </inkml:definitions>
  <inkml:trace contextRef="#ctx0" brushRef="#br0">2 13 24575,'0'10'0,"-1"6"0,0 7 0,1 10 0,1 7 0,1 0 0,0-10 0,0-11 0,1-12 0,3-9 0,6-5 0,6 0 0,7-4 0,7-6 0,5-9 0,2-9 0,-5 0 0,-6 4 0,-7 8 0,-8 9 0,-5 6 0,-4 4 0,-2 3 0,0-1 0,1-1 0,1 1 0,-2 0 0,-1 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8.688"/>
    </inkml:context>
    <inkml:brush xml:id="br0">
      <inkml:brushProperty name="width" value="0.05" units="cm"/>
      <inkml:brushProperty name="height" value="0.05" units="cm"/>
      <inkml:brushProperty name="color" value="#F6630D"/>
    </inkml:brush>
  </inkml:definitions>
  <inkml:trace contextRef="#ctx0" brushRef="#br0">0 144 24575,'22'0'0,"15"0"0,13-1 0,9-2 0,-11-3 0,-10-4 0,-10-4 0,-7-6 0,-3-2 0,-4 1 0,-5 4 0,-5 7 0,-2 2 0,-6 5 0,-9-1 0,-17 1 0,-20 2 0,-16 3 0,3 5 0,14 3 0,20 4 0,17 5 0,5 3 0,3 0 0,2 0 0,2-3 0,1-2 0,2 0 0,3-4 0,5-2 0,13-3 0,11-2 0,4-1 0,-6-2 0,-14-1 0,-3-1 0,-1 0 0,3 0 0,-4 0 0,-7-2 0,-5-1 0,-1-4 0,-1 3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11.577"/>
    </inkml:context>
    <inkml:brush xml:id="br0">
      <inkml:brushProperty name="width" value="0.05" units="cm"/>
      <inkml:brushProperty name="height" value="0.05" units="cm"/>
      <inkml:brushProperty name="color" value="#AB008B"/>
    </inkml:brush>
  </inkml:definitions>
  <inkml:trace contextRef="#ctx0" brushRef="#br0">202 0 24575,'-30'74'0,"1"0"0,-1 0 0,7-17 0,-6 16 0,-1 0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29.589"/>
    </inkml:context>
    <inkml:brush xml:id="br0">
      <inkml:brushProperty name="width" value="0.05" units="cm"/>
      <inkml:brushProperty name="height" value="0.05" units="cm"/>
      <inkml:brushProperty name="color" value="#F6630D"/>
    </inkml:brush>
  </inkml:definitions>
  <inkml:trace contextRef="#ctx0" brushRef="#br0">46 128 24575,'-3'10'0,"-2"8"0,-1 10 0,-1 13 0,-2 7 0,2-2 0,2-13 0,2-13 0,3-19 0,5-18 0,7-13 0,8-10 0,6-1 0,7 2 0,9 1 0,20-3 0,24-2 0,-38 23 0,0 1 0,32-7 0,-31 12 0,-31 10 0,-18 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0.489"/>
    </inkml:context>
    <inkml:brush xml:id="br0">
      <inkml:brushProperty name="width" value="0.05" units="cm"/>
      <inkml:brushProperty name="height" value="0.05" units="cm"/>
      <inkml:brushProperty name="color" value="#F6630D"/>
    </inkml:brush>
  </inkml:definitions>
  <inkml:trace contextRef="#ctx0" brushRef="#br0">248 0 24575,'-18'5'0,"-16"3"0,-13 5 0,0 3 0,10 1 0,17-2 0,10 0 0,4 1 0,5 4 0,10 3 0,11 1 0,4-3 0,-4-9 0,-8-6 0,-8-3 0,-4 5 0,-2 9 0,-2 10 0,-5 8 0,-4 1 0,-3-4 0,0-9 0,5-10 0,-1-9 0,0-7 0,2-3 0,0 1 0,8 1 0,14-2 0,-6 2 0,7-2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1.289"/>
    </inkml:context>
    <inkml:brush xml:id="br0">
      <inkml:brushProperty name="width" value="0.05" units="cm"/>
      <inkml:brushProperty name="height" value="0.05" units="cm"/>
      <inkml:brushProperty name="color" value="#F6630D"/>
    </inkml:brush>
  </inkml:definitions>
  <inkml:trace contextRef="#ctx0" brushRef="#br0">215 1 24575,'-6'17'0,"-10"10"0,-17 14 0,-13 13 0,0-1 0,8-9 0,18-17 0,11-16 0,8-10 0,4-5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2.488"/>
    </inkml:context>
    <inkml:brush xml:id="br0">
      <inkml:brushProperty name="width" value="0.05" units="cm"/>
      <inkml:brushProperty name="height" value="0.05" units="cm"/>
      <inkml:brushProperty name="color" value="#F6630D"/>
    </inkml:brush>
  </inkml:definitions>
  <inkml:trace contextRef="#ctx0" brushRef="#br0">243 0 24575,'-18'6'0,"-10"3"0,-8 5 0,-9 6 0,3 5 0,9 2 0,10-2 0,11-3 0,7-5 0,5-4 0,4-2 0,13 0 0,28 0 0,-11-4 0,35 0 0,-27-6 0,-1-1 0,-15-1 0,-18-4 0,1-6 0,5-5 0,2-4 0,1-2 0,-4 3 0,-4 1 0,-4 4 0,-4 3 0,-4 1 0,-5 2 0,-1 2 0,1 3 0,4 2 0,1 1 0,0 0 0,-1-1 0,2 0 0,-1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3.704"/>
    </inkml:context>
    <inkml:brush xml:id="br0">
      <inkml:brushProperty name="width" value="0.05" units="cm"/>
      <inkml:brushProperty name="height" value="0.05" units="cm"/>
      <inkml:brushProperty name="color" value="#F6630D"/>
    </inkml:brush>
  </inkml:definitions>
  <inkml:trace contextRef="#ctx0" brushRef="#br0">30 106 24575,'-3'11'0,"0"6"0,-2 9 0,0 7 0,0-1 0,1-6 0,1-10 0,2-9 0,1-7 0,2-9 0,4-3 0,6-11 0,8-4 0,7-6 0,4-1 0,-2 2 0,-3 5 0,-2 7 0,1 3 0,6 3 0,25 2 0,22 4-6784,5 4 6784,-15 2 0,-34 4 0,-24 2 0,-9 4 0,1 7 0,-1 8 0,0 7 6784,-1 5-6784,-1 2 0,0 0 0,0-4 0,1-9 0,0-11 0,0-7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4.505"/>
    </inkml:context>
    <inkml:brush xml:id="br0">
      <inkml:brushProperty name="width" value="0.05" units="cm"/>
      <inkml:brushProperty name="height" value="0.05" units="cm"/>
      <inkml:brushProperty name="color" value="#F6630D"/>
    </inkml:brush>
  </inkml:definitions>
  <inkml:trace contextRef="#ctx0" brushRef="#br0">229 0 24575,'-2'20'0,"-7"19"0,-11 34 0,5-17 0,-3 5 0,-4 16 0,-1 5 0,1 5 0,0 0 0,3-3 0,3-4 0,4-16 0,2-6 0,1 11 0,4-37 0,4-23 0,0-2 0,0 1 0,1 2 0,-1-3 0,1-3 0,0-3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2T07:27:36.755"/>
    </inkml:context>
    <inkml:brush xml:id="br0">
      <inkml:brushProperty name="width" value="0.05" units="cm"/>
      <inkml:brushProperty name="height" value="0.05" units="cm"/>
      <inkml:brushProperty name="color" value="#F6630D"/>
    </inkml:brush>
  </inkml:definitions>
  <inkml:trace contextRef="#ctx0" brushRef="#br0">215 1 24575,'-18'1'0,"-13"3"0,-16 4 0,-4 2 0,12 1 0,14-1 0,21-7 0,11-1 0,9-6 0,1 0 0,-4-1 0,-6 1 0,-4 0 0,-3 3 0,1 5 0,2 1 0,7 6 0,5-1 0,3-1 0,-3-3 0,-7-3 0,-2-3 0,-1-1 0,0-3 0,0-1 0,-2-1 0,-2 1 0,-2 2 0,-7 3 0,-7 3 0,-6 2 0,1 2 0,7-1 0,9 0 0,4-3 0,2 1 0,3-4 0,4-1 0,0-1 0,-1-3 0,-3-3 0,-2-2 0,-1 0 0,0 3 0,-1 2 0,-1 2 0,-1 2 0,-6 0 0,-8 1 0,-5 2 0,1 1 0,6 3 0,7 1 0,5-1 0,2-3 0,3-1 0,5-3 0,1-2 0,0-2 0,-4-3 0,-3 0 0,-2 1 0,-1 2 0,0 3 0,-4 2 0,2 2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15.910"/>
    </inkml:context>
    <inkml:brush xml:id="br0">
      <inkml:brushProperty name="width" value="0.05" units="cm"/>
      <inkml:brushProperty name="height" value="0.05" units="cm"/>
      <inkml:brushProperty name="color" value="#AB008B"/>
    </inkml:brush>
  </inkml:definitions>
  <inkml:trace contextRef="#ctx0" brushRef="#br0">31 187 24575,'0'18'0,"0"5"0,0 4 0,0 3 0,0-15 0,0 1 0,0-8 0,0 3 0,0 0 0,0-1 0,0-1 0,0 1 0,0 9 0,-3 10 0,-1 9 0,-2-1 0,1-5 0,-1-11 0,4-13 0,-2-8 0,4-14 0,0-18 0,0-16 0,5-15 0,8-5 0,4 4 0,4 9 0,-3 9 0,-4 12 0,-1 8 0,-3 6 0,-1 7 0,-1 4 0,0 1 0,-1 1 0,1-2 0,3-2 0,3 1 0,3-1 0,-7 5 0,3 2 0,-6 4 0,3 0 0,-1 0 0,-2 0 0,0 4 0,-1 5 0,0 9 0,-1 8 0,-2 8 0,0 4 0,-3 2 0,0 0 0,0-8 0,0-4 0,0-10 0,0-7 0,0-2 0,0 0 0,0 3 0,0 1 0,0 0 0,0-4 0,1-8 0,3-18 0,4-19 0,3-12 0,3-5 0,-3 7 0,-1 12 0,-2 11 0,0 12 0,-1 6 0,-1 4 0,1 1 0,4 0 0,4 0 0,2 0 0,2 0 0,0 0 0,0 2 0,-1 2 0,-3 2 0,-3 2 0,-2 1 0,-4-1 0,-2 1 0,-1 2 0,0 2 0,2 3 0,-1 3 0,0-3 0,1 0 0,-4-7 0,2 1 0,-3-3 0,0 3 0,0 2 0,0-2 0,0 1 0,0 1 0,0 0 0,0 2 0,0 2 0,0 1 0,2 2 0,1 0 0,-1-7 0,0 0 0,-2-5 0,0 6 0,0 4 0,0-5 0,0 0 0,0-6 0,0 3 0,0 3 0,0 1 0,0-2 0,0-5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19.559"/>
    </inkml:context>
    <inkml:brush xml:id="br0">
      <inkml:brushProperty name="width" value="0.05" units="cm"/>
      <inkml:brushProperty name="height" value="0.05" units="cm"/>
      <inkml:brushProperty name="color" value="#AB008B"/>
    </inkml:brush>
  </inkml:definitions>
  <inkml:trace contextRef="#ctx0" brushRef="#br0">1 279 24575,'0'8'0,"0"4"0,0 6 0,0 5 0,0 2 0,0-5 0,0-6 0,0-6 0,0-1 0,0 3 0,0 3 0,0 4 0,3 8 0,3 5 0,1 1 0,0-2 0,-1-3 0,0-3 0,-1-1 0,0-1 0,-2-6 0,0-5 0,-1-3 0,-1-4 0,0 0 0,-1 1 0,0-25 0,0-16 0,-3-28 0,-1-9 0,-3 7 0,1 13 0,2 12 0,0 11 0,2 3 0,-1 2 0,1 3 0,2-3 0,0 13 0,0-3 0,0 9 0,0-4 0,0-7 0,0-6 0,1-6 0,3 0 0,3 5 0,3 7 0,2 8 0,1 5 0,1 4 0,4 1 0,1 0 0,6 0 0,5 0 0,5 6 0,-2 2 0,-8 3 0,-5 0 0,-6-3 0,-3 2 0,0 3 0,-1 2 0,1 3 0,-1 0 0,-3 0 0,-1-3 0,-1-3 0,-3-2 0,0 0 0,-1 2 0,-1 2 0,0 0 0,0-4 0,0-2 0,0-2 0,0 1 0,0 2 0,-2 1 0,-1 2 0,-1-2 0,-2-1 0,0-2 0,1-1 0,1-2 0,-2-2 0,-4 2 0,-7 1 0,-8 2 0,-2 1 0,2-2 0,4-1 0,9-2 0,3-1 0,4-2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22.826"/>
    </inkml:context>
    <inkml:brush xml:id="br0">
      <inkml:brushProperty name="width" value="0.05" units="cm"/>
      <inkml:brushProperty name="height" value="0.05" units="cm"/>
      <inkml:brushProperty name="color" value="#AB008B"/>
    </inkml:brush>
  </inkml:definitions>
  <inkml:trace contextRef="#ctx0" brushRef="#br0">88 40 24575,'-9'0'0,"0"2"0,-3 2 0,2 4 0,2 5 0,-1 2 0,4 1 0,-2-1 0,2-1 0,2 2 0,-1 1 0,2 5 0,-1 1 0,1-1 0,2 0 0,0-3 0,0-1 0,0 1 0,0 0 0,0 0 0,0-1 0,0 0 0,0-3 0,2-4 0,2-3 0,4 0 0,5-2 0,3 0 0,3 1 0,1-1 0,3 2 0,6 0 0,5-2 0,0-1 0,-2-3 0,-6-2 0,-4 0 0,-3 0 0,-6 0 0,-3 0 0,-2 0 0,1-2 0,1-5 0,0-2 0,0-5 0,-1 0 0,-2 3 0,-1 0 0,-2 2 0,-2-6 0,0-11 0,-2-14 0,0-11 0,0 0 0,1 7 0,2 11 0,-1 10 0,0 8 0,-1 4 0,-1 1 0,0 5 0,0-4 0,0 4 0,-3-3 0,-4-1 0,-5 0 0,-2 0 0,2 2 0,4 3 0,2 0 0,0 0 0,-1 2 0,-2 0 0,0 1 0,-3 1 0,-3 0 0,-2 0 0,-2 0 0,3 0 0,3 0 0,5 0 0,3 0 0,2 4 0,-1-3 0,0 4 0,-2-2 0,3-2 0,-3 3 0,1-1 0,0 2 0,-1 1 0,-3 0 0,-2 3 0,-4 4 0,-3 1 0,-1-2 0,3-1 0,5-5 0,6-3 0,3-1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27.159"/>
    </inkml:context>
    <inkml:brush xml:id="br0">
      <inkml:brushProperty name="width" value="0.05" units="cm"/>
      <inkml:brushProperty name="height" value="0.05" units="cm"/>
      <inkml:brushProperty name="color" value="#AB008B"/>
    </inkml:brush>
  </inkml:definitions>
  <inkml:trace contextRef="#ctx0" brushRef="#br0">10 133 24575,'0'14'0,"0"9"0,0 14 0,0 6 0,0-4 0,0-9 0,0-7 0,0-1 0,0 1 0,0 0 0,0 1 0,0-1 0,0-1 0,0-3 0,0-5 0,0-2 0,0-1 0,0-1 0,0-1 0,2-2 0,0 2 0,1 2 0,1 0 0,-1 0 0,-1-3 0,2 0 0,-2 2 0,2 4 0,1 3 0,0 2 0,-1-1 0,-1-4 0,-3-6 0,0-9 0,-1-17 0,-3-19 0,-1-22 0,-3-11 0,2 5 0,3 16 0,1 18 0,1 17 0,-1 2 0,-2 3 0,0-4 0,2-3 0,0 2 0,2 0 0,0 4 0,-2 1 0,-1 1 0,1-2 0,0-1 0,2-5 0,0-6 0,0-6 0,0-7 0,0-1 0,0 5 0,0 7 0,0 11 0,1 5 0,4 4 0,4 0 0,5-2 0,3 1 0,1-1 0,-2 2 0,-3 1 0,-2 1 0,-2 1 0,3 1 0,1 4 0,0 3 0,1 5 0,-1 3 0,1 1 0,1 0 0,1 0 0,-2 0 0,-2-2 0,-2 1 0,-6-7 0,-1 0 0,-3-4 0,0 2 0,0 2 0,0 4 0,0 2 0,0 3 0,0 2 0,0 0 0,0-8 0,0 0 0,-1-9 0,-2-1 0,-4 0 0,-3 1 0,-2 0 0,-1 1 0,2-1 0,5-2 0,10 2 0,7 5 0,9 6 0,7 5 0,4 3 0,6 1 0,0 1 0,1-1 0,2 1 0,2 3 0,2 1 0,0-1 0,-9-2 0,-6-4 0,-9-4 0,-8-5 0,-4-5 0,-4-3 0,0 1 0,2 2 0,1 0 0,1 1 0,-5-4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04T12:08:30.162"/>
    </inkml:context>
    <inkml:brush xml:id="br0">
      <inkml:brushProperty name="width" value="0.05" units="cm"/>
      <inkml:brushProperty name="height" value="0.05" units="cm"/>
      <inkml:brushProperty name="color" value="#AB008B"/>
    </inkml:brush>
  </inkml:definitions>
  <inkml:trace contextRef="#ctx0" brushRef="#br0">0 0 24575,'0'50'0,"0"13"0,0 3 0,0-8 0,0-21 0,0-20 0,0-3 0,0-4 0,0 1 0,0 4 0,0 1 0,0 0 0,0-3 0,0-6 0,0-4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2/9/23</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2/9/23</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2/9/23</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19</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customXml" Target="../ink/ink17.xml"/><Relationship Id="rId1" Type="http://schemas.openxmlformats.org/officeDocument/2006/relationships/slideLayout" Target="../slideLayouts/slideLayout5.xml"/><Relationship Id="rId6" Type="http://schemas.openxmlformats.org/officeDocument/2006/relationships/customXml" Target="../ink/ink19.xml"/><Relationship Id="rId5" Type="http://schemas.openxmlformats.org/officeDocument/2006/relationships/image" Target="../media/image160.png"/><Relationship Id="rId4" Type="http://schemas.openxmlformats.org/officeDocument/2006/relationships/customXml" Target="../ink/ink18.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customXml" Target="../ink/ink27.xml"/><Relationship Id="rId26" Type="http://schemas.openxmlformats.org/officeDocument/2006/relationships/customXml" Target="../ink/ink31.xml"/><Relationship Id="rId39" Type="http://schemas.openxmlformats.org/officeDocument/2006/relationships/image" Target="../media/image38.png"/><Relationship Id="rId21" Type="http://schemas.openxmlformats.org/officeDocument/2006/relationships/image" Target="../media/image29.png"/><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42.png"/><Relationship Id="rId50" Type="http://schemas.openxmlformats.org/officeDocument/2006/relationships/customXml" Target="../ink/ink43.xml"/><Relationship Id="rId55" Type="http://schemas.openxmlformats.org/officeDocument/2006/relationships/image" Target="../media/image46.png"/><Relationship Id="rId7" Type="http://schemas.openxmlformats.org/officeDocument/2006/relationships/image" Target="../media/image220.png"/><Relationship Id="rId2" Type="http://schemas.openxmlformats.org/officeDocument/2006/relationships/image" Target="../media/image35.png"/><Relationship Id="rId16" Type="http://schemas.openxmlformats.org/officeDocument/2006/relationships/customXml" Target="../ink/ink26.xml"/><Relationship Id="rId29" Type="http://schemas.openxmlformats.org/officeDocument/2006/relationships/image" Target="../media/image330.png"/><Relationship Id="rId11" Type="http://schemas.openxmlformats.org/officeDocument/2006/relationships/image" Target="../media/image24.png"/><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37.png"/><Relationship Id="rId40" Type="http://schemas.openxmlformats.org/officeDocument/2006/relationships/customXml" Target="../ink/ink38.xml"/><Relationship Id="rId45" Type="http://schemas.openxmlformats.org/officeDocument/2006/relationships/image" Target="../media/image41.png"/><Relationship Id="rId53" Type="http://schemas.openxmlformats.org/officeDocument/2006/relationships/image" Target="../media/image45.png"/><Relationship Id="rId5"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customXml" Target="../ink/ink20.xml"/><Relationship Id="rId9" Type="http://schemas.openxmlformats.org/officeDocument/2006/relationships/image" Target="../media/image23.png"/><Relationship Id="rId14" Type="http://schemas.openxmlformats.org/officeDocument/2006/relationships/customXml" Target="../ink/ink25.xml"/><Relationship Id="rId22" Type="http://schemas.openxmlformats.org/officeDocument/2006/relationships/customXml" Target="../ink/ink29.xml"/><Relationship Id="rId27" Type="http://schemas.openxmlformats.org/officeDocument/2006/relationships/image" Target="../media/image320.png"/><Relationship Id="rId30" Type="http://schemas.openxmlformats.org/officeDocument/2006/relationships/customXml" Target="../ink/ink33.xml"/><Relationship Id="rId35" Type="http://schemas.openxmlformats.org/officeDocument/2006/relationships/image" Target="../media/image360.png"/><Relationship Id="rId43" Type="http://schemas.openxmlformats.org/officeDocument/2006/relationships/image" Target="../media/image40.png"/><Relationship Id="rId48" Type="http://schemas.openxmlformats.org/officeDocument/2006/relationships/customXml" Target="../ink/ink42.xml"/><Relationship Id="rId56" Type="http://schemas.openxmlformats.org/officeDocument/2006/relationships/customXml" Target="../ink/ink46.xml"/><Relationship Id="rId8" Type="http://schemas.openxmlformats.org/officeDocument/2006/relationships/customXml" Target="../ink/ink22.xml"/><Relationship Id="rId51" Type="http://schemas.openxmlformats.org/officeDocument/2006/relationships/image" Target="../media/image44.png"/><Relationship Id="rId3" Type="http://schemas.openxmlformats.org/officeDocument/2006/relationships/image" Target="../media/image36.png"/><Relationship Id="rId12" Type="http://schemas.openxmlformats.org/officeDocument/2006/relationships/customXml" Target="../ink/ink24.xml"/><Relationship Id="rId17" Type="http://schemas.openxmlformats.org/officeDocument/2006/relationships/image" Target="../media/image27.png"/><Relationship Id="rId25" Type="http://schemas.openxmlformats.org/officeDocument/2006/relationships/image" Target="../media/image310.png"/><Relationship Id="rId33" Type="http://schemas.openxmlformats.org/officeDocument/2006/relationships/image" Target="../media/image350.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customXml" Target="../ink/ink28.xml"/><Relationship Id="rId41" Type="http://schemas.openxmlformats.org/officeDocument/2006/relationships/image" Target="../media/image39.png"/><Relationship Id="rId54" Type="http://schemas.openxmlformats.org/officeDocument/2006/relationships/customXml" Target="../ink/ink45.xml"/><Relationship Id="rId1" Type="http://schemas.openxmlformats.org/officeDocument/2006/relationships/slideLayout" Target="../slideLayouts/slideLayout5.xml"/><Relationship Id="rId6" Type="http://schemas.openxmlformats.org/officeDocument/2006/relationships/customXml" Target="../ink/ink21.xml"/><Relationship Id="rId15" Type="http://schemas.openxmlformats.org/officeDocument/2006/relationships/image" Target="../media/image26.png"/><Relationship Id="rId23" Type="http://schemas.openxmlformats.org/officeDocument/2006/relationships/image" Target="../media/image30.png"/><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43.png"/><Relationship Id="rId57" Type="http://schemas.openxmlformats.org/officeDocument/2006/relationships/image" Target="../media/image47.png"/><Relationship Id="rId10" Type="http://schemas.openxmlformats.org/officeDocument/2006/relationships/customXml" Target="../ink/ink23.xml"/><Relationship Id="rId31" Type="http://schemas.openxmlformats.org/officeDocument/2006/relationships/image" Target="../media/image340.png"/><Relationship Id="rId44" Type="http://schemas.openxmlformats.org/officeDocument/2006/relationships/customXml" Target="../ink/ink40.xml"/><Relationship Id="rId52" Type="http://schemas.openxmlformats.org/officeDocument/2006/relationships/customXml" Target="../ink/ink44.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exchanges.warwick.ac.uk/article/view/147" TargetMode="External"/><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NULL"/><Relationship Id="rId3" Type="http://schemas.openxmlformats.org/officeDocument/2006/relationships/hyperlink" Target="https://pixabay.com/en/excited-person-happy-enthusiastic-2681489/" TargetMode="External"/><Relationship Id="rId7" Type="http://schemas.openxmlformats.org/officeDocument/2006/relationships/hyperlink" Target="https://pxhere.com/en/photo/1230243" TargetMode="External"/><Relationship Id="rId12" Type="http://schemas.openxmlformats.org/officeDocument/2006/relationships/customXml" Target="../ink/ink3.xml"/><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1.jpg!d"/><Relationship Id="rId11" Type="http://schemas.openxmlformats.org/officeDocument/2006/relationships/image" Target="NULL"/><Relationship Id="rId5" Type="http://schemas.openxmlformats.org/officeDocument/2006/relationships/hyperlink" Target="https://www.pxfuel.com/en/free-photo-jyxsl" TargetMode="External"/><Relationship Id="rId10" Type="http://schemas.openxmlformats.org/officeDocument/2006/relationships/customXml" Target="../ink/ink2.xml"/><Relationship Id="rId4" Type="http://schemas.openxmlformats.org/officeDocument/2006/relationships/image" Target="../media/image20.jp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9.xm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customXml" Target="../ink/ink4.xml"/><Relationship Id="rId21" Type="http://schemas.openxmlformats.org/officeDocument/2006/relationships/customXml" Target="../ink/ink13.xml"/><Relationship Id="rId7" Type="http://schemas.openxmlformats.org/officeDocument/2006/relationships/customXml" Target="../ink/ink6.xml"/><Relationship Id="rId12" Type="http://schemas.openxmlformats.org/officeDocument/2006/relationships/image" Target="NULL"/><Relationship Id="rId17" Type="http://schemas.openxmlformats.org/officeDocument/2006/relationships/customXml" Target="../ink/ink11.xml"/><Relationship Id="rId25" Type="http://schemas.openxmlformats.org/officeDocument/2006/relationships/customXml" Target="../ink/ink15.xml"/><Relationship Id="rId2" Type="http://schemas.openxmlformats.org/officeDocument/2006/relationships/image" Target="../media/image22.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11" Type="http://schemas.openxmlformats.org/officeDocument/2006/relationships/customXml" Target="../ink/ink8.xml"/><Relationship Id="rId24" Type="http://schemas.openxmlformats.org/officeDocument/2006/relationships/image" Target="NULL"/><Relationship Id="rId5" Type="http://schemas.openxmlformats.org/officeDocument/2006/relationships/customXml" Target="../ink/ink5.xml"/><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NULL"/><Relationship Id="rId10" Type="http://schemas.openxmlformats.org/officeDocument/2006/relationships/image" Target="NULL"/><Relationship Id="rId19" Type="http://schemas.openxmlformats.org/officeDocument/2006/relationships/customXml" Target="../ink/ink12.xml"/><Relationship Id="rId4" Type="http://schemas.openxmlformats.org/officeDocument/2006/relationships/image" Target="NULL"/><Relationship Id="rId9" Type="http://schemas.openxmlformats.org/officeDocument/2006/relationships/customXml" Target="../ink/ink7.xm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customXml" Target="../ink/ink1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14 – Clean Code – SOLID Summary</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What is a type?</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646331"/>
          </a:xfrm>
          <a:prstGeom prst="rect">
            <a:avLst/>
          </a:prstGeom>
          <a:solidFill>
            <a:schemeClr val="accent4"/>
          </a:solidFill>
        </p:spPr>
        <p:txBody>
          <a:bodyPr wrap="square" rtlCol="0">
            <a:spAutoFit/>
          </a:bodyPr>
          <a:lstStyle/>
          <a:p>
            <a:pPr>
              <a:spcBef>
                <a:spcPts val="600"/>
              </a:spcBef>
              <a:spcAft>
                <a:spcPts val="600"/>
              </a:spcAft>
            </a:pPr>
            <a:r>
              <a:rPr lang="en-GB" sz="1800" dirty="0">
                <a:solidFill>
                  <a:srgbClr val="FFFD78"/>
                </a:solidFill>
                <a:effectLst/>
                <a:latin typeface="Calibri" panose="020F0502020204030204" pitchFamily="34" charset="0"/>
                <a:ea typeface="Times New Roman" panose="02020603050405020304" pitchFamily="18" charset="0"/>
                <a:cs typeface="Times New Roman" panose="02020603050405020304" pitchFamily="18" charset="0"/>
              </a:rPr>
              <a:t>Types are not data structures they are the methods that work with the hidden data. A sub-type is also a collection of methods</a:t>
            </a:r>
            <a:r>
              <a:rPr lang="en-GB" sz="1800" dirty="0">
                <a:solidFill>
                  <a:srgbClr val="FFFD78"/>
                </a:solidFill>
                <a:latin typeface="Calibri" panose="020F0502020204030204" pitchFamily="34" charset="0"/>
                <a:ea typeface="Times New Roman" panose="02020603050405020304" pitchFamily="18" charset="0"/>
                <a:cs typeface="Times New Roman" panose="02020603050405020304" pitchFamily="18" charset="0"/>
              </a:rPr>
              <a:t>.</a:t>
            </a:r>
            <a:endParaRPr lang="en-GB" sz="1800" dirty="0">
              <a:solidFill>
                <a:srgbClr val="FFFD78"/>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271959A-367E-592C-8092-BE7F0A970707}"/>
              </a:ext>
            </a:extLst>
          </p:cNvPr>
          <p:cNvSpPr txBox="1"/>
          <p:nvPr/>
        </p:nvSpPr>
        <p:spPr>
          <a:xfrm>
            <a:off x="926518" y="2643904"/>
            <a:ext cx="7200800" cy="618631"/>
          </a:xfrm>
          <a:prstGeom prst="rect">
            <a:avLst/>
          </a:prstGeom>
          <a:solidFill>
            <a:schemeClr val="tx2">
              <a:lumMod val="25000"/>
              <a:lumOff val="75000"/>
            </a:schemeClr>
          </a:solidFill>
        </p:spPr>
        <p:txBody>
          <a:bodyPr wrap="square" rtlCol="0">
            <a:spAutoFit/>
          </a:bodyPr>
          <a:lstStyle/>
          <a:p>
            <a:pPr algn="l">
              <a:lnSpc>
                <a:spcPct val="90000"/>
              </a:lnSpc>
              <a:spcBef>
                <a:spcPts val="1200"/>
              </a:spcBef>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If the sub-type is to be substitutable for its parent it must have the same methods in it as the parent type. But can have different implementations.</a:t>
            </a:r>
            <a:r>
              <a:rPr lang="en-GB" sz="2000" dirty="0">
                <a:effectLst/>
              </a:rPr>
              <a:t> </a:t>
            </a:r>
            <a:endParaRPr lang="en-US" sz="2000" dirty="0">
              <a:solidFill>
                <a:schemeClr val="tx2"/>
              </a:solidFill>
            </a:endParaRPr>
          </a:p>
        </p:txBody>
      </p:sp>
      <p:sp>
        <p:nvSpPr>
          <p:cNvPr id="21" name="TextBox 20">
            <a:extLst>
              <a:ext uri="{FF2B5EF4-FFF2-40B4-BE49-F238E27FC236}">
                <a16:creationId xmlns:a16="http://schemas.microsoft.com/office/drawing/2014/main" id="{5929A5E5-5C0A-1993-498E-9F87372738A9}"/>
              </a:ext>
            </a:extLst>
          </p:cNvPr>
          <p:cNvSpPr txBox="1"/>
          <p:nvPr/>
        </p:nvSpPr>
        <p:spPr>
          <a:xfrm>
            <a:off x="9614144" y="4071512"/>
            <a:ext cx="1460656" cy="313932"/>
          </a:xfrm>
          <a:prstGeom prst="rect">
            <a:avLst/>
          </a:prstGeom>
          <a:noFill/>
          <a:ln>
            <a:solidFill>
              <a:srgbClr val="FF2F92"/>
            </a:solidFill>
          </a:ln>
        </p:spPr>
        <p:txBody>
          <a:bodyPr wrap="none" rtlCol="0">
            <a:spAutoFit/>
          </a:bodyPr>
          <a:lstStyle/>
          <a:p>
            <a:pPr algn="l">
              <a:lnSpc>
                <a:spcPct val="90000"/>
              </a:lnSpc>
              <a:spcBef>
                <a:spcPts val="1200"/>
              </a:spcBef>
            </a:pPr>
            <a:r>
              <a:rPr lang="en-US" sz="1600" dirty="0">
                <a:solidFill>
                  <a:schemeClr val="tx2"/>
                </a:solidFill>
              </a:rPr>
              <a:t>No operations</a:t>
            </a:r>
          </a:p>
        </p:txBody>
      </p:sp>
      <p:sp>
        <p:nvSpPr>
          <p:cNvPr id="25" name="TextBox 24">
            <a:extLst>
              <a:ext uri="{FF2B5EF4-FFF2-40B4-BE49-F238E27FC236}">
                <a16:creationId xmlns:a16="http://schemas.microsoft.com/office/drawing/2014/main" id="{5C47BC2A-EFBB-29CB-C107-1ABA1B9E22EF}"/>
              </a:ext>
            </a:extLst>
          </p:cNvPr>
          <p:cNvSpPr txBox="1"/>
          <p:nvPr/>
        </p:nvSpPr>
        <p:spPr>
          <a:xfrm>
            <a:off x="9408368" y="2676768"/>
            <a:ext cx="2077200" cy="1477328"/>
          </a:xfrm>
          <a:prstGeom prst="rect">
            <a:avLst/>
          </a:prstGeom>
          <a:noFill/>
          <a:ln>
            <a:solidFill>
              <a:srgbClr val="FF2F92"/>
            </a:solidFill>
          </a:ln>
        </p:spPr>
        <p:txBody>
          <a:bodyPr wrap="square">
            <a:spAutoFit/>
          </a:bodyPr>
          <a:lstStyle/>
          <a:p>
            <a:r>
              <a:rPr lang="en-GB" dirty="0">
                <a:solidFill>
                  <a:srgbClr val="E5786E"/>
                </a:solidFill>
                <a:effectLst/>
              </a:rPr>
              <a:t>public class </a:t>
            </a:r>
            <a:r>
              <a:rPr lang="en-GB" dirty="0">
                <a:solidFill>
                  <a:srgbClr val="E7D041"/>
                </a:solidFill>
                <a:effectLst/>
              </a:rPr>
              <a:t>Point </a:t>
            </a:r>
            <a:r>
              <a:rPr lang="en-GB" dirty="0">
                <a:solidFill>
                  <a:srgbClr val="F8E1AA"/>
                </a:solidFill>
                <a:effectLst/>
              </a:rPr>
              <a:t>{</a:t>
            </a:r>
            <a:br>
              <a:rPr lang="en-GB" dirty="0">
                <a:solidFill>
                  <a:srgbClr val="F8E1AA"/>
                </a:solidFill>
                <a:effectLst/>
              </a:rPr>
            </a:br>
            <a:r>
              <a:rPr lang="en-GB" dirty="0">
                <a:solidFill>
                  <a:srgbClr val="F8E1AA"/>
                </a:solidFill>
                <a:effectLst/>
              </a:rPr>
              <a:t>  </a:t>
            </a:r>
            <a:r>
              <a:rPr lang="en-GB" dirty="0">
                <a:solidFill>
                  <a:srgbClr val="E5786E"/>
                </a:solidFill>
                <a:effectLst/>
              </a:rPr>
              <a:t>public double </a:t>
            </a:r>
            <a:r>
              <a:rPr lang="en-GB" dirty="0">
                <a:solidFill>
                  <a:srgbClr val="83A598"/>
                </a:solidFill>
                <a:effectLst/>
              </a:rPr>
              <a:t>x</a:t>
            </a:r>
            <a:r>
              <a:rPr lang="en-GB" dirty="0">
                <a:solidFill>
                  <a:srgbClr val="EBDBB2"/>
                </a:solidFill>
                <a:effectLst/>
              </a:rPr>
              <a:t>;</a:t>
            </a:r>
            <a:br>
              <a:rPr lang="en-GB" dirty="0">
                <a:solidFill>
                  <a:srgbClr val="EBDBB2"/>
                </a:solidFill>
                <a:effectLst/>
              </a:rPr>
            </a:br>
            <a:r>
              <a:rPr lang="en-GB" dirty="0">
                <a:solidFill>
                  <a:srgbClr val="EBDBB2"/>
                </a:solidFill>
                <a:effectLst/>
              </a:rPr>
              <a:t>  </a:t>
            </a:r>
            <a:r>
              <a:rPr lang="en-GB" dirty="0">
                <a:solidFill>
                  <a:srgbClr val="E5786E"/>
                </a:solidFill>
                <a:effectLst/>
              </a:rPr>
              <a:t>public double </a:t>
            </a:r>
            <a:r>
              <a:rPr lang="en-GB" dirty="0">
                <a:solidFill>
                  <a:srgbClr val="83A598"/>
                </a:solidFill>
                <a:effectLst/>
              </a:rPr>
              <a:t>y</a:t>
            </a:r>
            <a:r>
              <a:rPr lang="en-GB" dirty="0">
                <a:solidFill>
                  <a:srgbClr val="EBDBB2"/>
                </a:solidFill>
                <a:effectLst/>
              </a:rPr>
              <a:t>;</a:t>
            </a:r>
            <a:br>
              <a:rPr lang="en-GB" dirty="0">
                <a:solidFill>
                  <a:srgbClr val="EBDBB2"/>
                </a:solidFill>
                <a:effectLst/>
              </a:rPr>
            </a:br>
            <a:r>
              <a:rPr lang="en-GB" dirty="0">
                <a:solidFill>
                  <a:srgbClr val="F8E1AA"/>
                </a:solidFill>
                <a:effectLst/>
              </a:rPr>
              <a:t>}</a:t>
            </a:r>
            <a:endParaRPr lang="en-US" dirty="0"/>
          </a:p>
        </p:txBody>
      </p:sp>
      <p:grpSp>
        <p:nvGrpSpPr>
          <p:cNvPr id="33" name="Group 32">
            <a:extLst>
              <a:ext uri="{FF2B5EF4-FFF2-40B4-BE49-F238E27FC236}">
                <a16:creationId xmlns:a16="http://schemas.microsoft.com/office/drawing/2014/main" id="{91AD56F3-7A20-7C78-9009-F6E5FC876A73}"/>
              </a:ext>
            </a:extLst>
          </p:cNvPr>
          <p:cNvGrpSpPr/>
          <p:nvPr/>
        </p:nvGrpSpPr>
        <p:grpSpPr>
          <a:xfrm>
            <a:off x="9178746" y="2538680"/>
            <a:ext cx="2544120" cy="1575000"/>
            <a:chOff x="9178746" y="2538680"/>
            <a:chExt cx="2544120" cy="1575000"/>
          </a:xfrm>
        </p:grpSpPr>
        <mc:AlternateContent xmlns:mc="http://schemas.openxmlformats.org/markup-compatibility/2006" xmlns:p14="http://schemas.microsoft.com/office/powerpoint/2010/main">
          <mc:Choice Requires="p14">
            <p:contentPart p14:bwMode="auto" r:id="rId2">
              <p14:nvContentPartPr>
                <p14:cNvPr id="27" name="Ink 26">
                  <a:extLst>
                    <a:ext uri="{FF2B5EF4-FFF2-40B4-BE49-F238E27FC236}">
                      <a16:creationId xmlns:a16="http://schemas.microsoft.com/office/drawing/2014/main" id="{DC6520F4-32B3-8916-9F15-11C18830927B}"/>
                    </a:ext>
                  </a:extLst>
                </p14:cNvPr>
                <p14:cNvContentPartPr/>
                <p14:nvPr/>
              </p14:nvContentPartPr>
              <p14:xfrm>
                <a:off x="9297186" y="2672960"/>
                <a:ext cx="2425680" cy="1440720"/>
              </p14:xfrm>
            </p:contentPart>
          </mc:Choice>
          <mc:Fallback xmlns="">
            <p:pic>
              <p:nvPicPr>
                <p:cNvPr id="27" name="Ink 26">
                  <a:extLst>
                    <a:ext uri="{FF2B5EF4-FFF2-40B4-BE49-F238E27FC236}">
                      <a16:creationId xmlns:a16="http://schemas.microsoft.com/office/drawing/2014/main" id="{DC6520F4-32B3-8916-9F15-11C18830927B}"/>
                    </a:ext>
                  </a:extLst>
                </p:cNvPr>
                <p:cNvPicPr/>
                <p:nvPr/>
              </p:nvPicPr>
              <p:blipFill>
                <a:blip r:embed="rId3"/>
                <a:stretch>
                  <a:fillRect/>
                </a:stretch>
              </p:blipFill>
              <p:spPr>
                <a:xfrm>
                  <a:off x="9279546" y="2654960"/>
                  <a:ext cx="2461320" cy="1476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8257A511-3650-23AB-0DFB-BC82EB49A2AE}"/>
                    </a:ext>
                  </a:extLst>
                </p14:cNvPr>
                <p14:cNvContentPartPr/>
                <p14:nvPr/>
              </p14:nvContentPartPr>
              <p14:xfrm>
                <a:off x="9178746" y="2538680"/>
                <a:ext cx="1986840" cy="1451520"/>
              </p14:xfrm>
            </p:contentPart>
          </mc:Choice>
          <mc:Fallback xmlns="">
            <p:pic>
              <p:nvPicPr>
                <p:cNvPr id="29" name="Ink 28">
                  <a:extLst>
                    <a:ext uri="{FF2B5EF4-FFF2-40B4-BE49-F238E27FC236}">
                      <a16:creationId xmlns:a16="http://schemas.microsoft.com/office/drawing/2014/main" id="{8257A511-3650-23AB-0DFB-BC82EB49A2AE}"/>
                    </a:ext>
                  </a:extLst>
                </p:cNvPr>
                <p:cNvPicPr/>
                <p:nvPr/>
              </p:nvPicPr>
              <p:blipFill>
                <a:blip r:embed="rId5"/>
                <a:stretch>
                  <a:fillRect/>
                </a:stretch>
              </p:blipFill>
              <p:spPr>
                <a:xfrm>
                  <a:off x="9160746" y="2521040"/>
                  <a:ext cx="2022480" cy="1487160"/>
                </a:xfrm>
                <a:prstGeom prst="rect">
                  <a:avLst/>
                </a:prstGeom>
              </p:spPr>
            </p:pic>
          </mc:Fallback>
        </mc:AlternateContent>
      </p:grpSp>
      <p:sp>
        <p:nvSpPr>
          <p:cNvPr id="35" name="TextBox 34">
            <a:extLst>
              <a:ext uri="{FF2B5EF4-FFF2-40B4-BE49-F238E27FC236}">
                <a16:creationId xmlns:a16="http://schemas.microsoft.com/office/drawing/2014/main" id="{9D33E430-3CE7-26A7-F3FC-8E3C019707A9}"/>
              </a:ext>
            </a:extLst>
          </p:cNvPr>
          <p:cNvSpPr txBox="1"/>
          <p:nvPr/>
        </p:nvSpPr>
        <p:spPr>
          <a:xfrm>
            <a:off x="4223792" y="3987631"/>
            <a:ext cx="4346712" cy="2031325"/>
          </a:xfrm>
          <a:prstGeom prst="rect">
            <a:avLst/>
          </a:prstGeom>
          <a:noFill/>
          <a:ln>
            <a:solidFill>
              <a:srgbClr val="00B050"/>
            </a:solidFill>
          </a:ln>
        </p:spPr>
        <p:txBody>
          <a:bodyPr wrap="square">
            <a:spAutoFit/>
          </a:bodyPr>
          <a:lstStyle/>
          <a:p>
            <a:r>
              <a:rPr lang="en-GB" sz="1400" dirty="0">
                <a:solidFill>
                  <a:srgbClr val="E5786E"/>
                </a:solidFill>
                <a:effectLst/>
              </a:rPr>
              <a:t>public class </a:t>
            </a:r>
            <a:r>
              <a:rPr lang="en-GB" sz="1400" dirty="0">
                <a:solidFill>
                  <a:srgbClr val="E7D041"/>
                </a:solidFill>
                <a:effectLst/>
              </a:rPr>
              <a:t>Point </a:t>
            </a:r>
            <a:r>
              <a:rPr lang="en-GB" sz="1400" dirty="0">
                <a:solidFill>
                  <a:srgbClr val="F8E1AA"/>
                </a:solidFill>
                <a:effectLst/>
              </a:rPr>
              <a:t>{</a:t>
            </a:r>
            <a:br>
              <a:rPr lang="en-GB" sz="1400" dirty="0">
                <a:solidFill>
                  <a:srgbClr val="F8E1AA"/>
                </a:solidFill>
                <a:effectLst/>
              </a:rPr>
            </a:br>
            <a:r>
              <a:rPr lang="en-GB" sz="1400" dirty="0">
                <a:solidFill>
                  <a:srgbClr val="F8E1AA"/>
                </a:solidFill>
                <a:effectLst/>
              </a:rPr>
              <a:t>  </a:t>
            </a:r>
            <a:r>
              <a:rPr lang="en-GB" sz="1400" dirty="0">
                <a:solidFill>
                  <a:srgbClr val="E5786E"/>
                </a:solidFill>
                <a:effectLst/>
              </a:rPr>
              <a:t>public double </a:t>
            </a:r>
            <a:r>
              <a:rPr lang="en-GB" sz="1400" dirty="0">
                <a:solidFill>
                  <a:srgbClr val="83A598"/>
                </a:solidFill>
                <a:effectLst/>
              </a:rPr>
              <a:t>x</a:t>
            </a:r>
            <a:r>
              <a:rPr lang="en-GB" sz="1400" dirty="0">
                <a:solidFill>
                  <a:srgbClr val="EBDBB2"/>
                </a:solidFill>
                <a:effectLst/>
              </a:rPr>
              <a:t>;</a:t>
            </a:r>
            <a:br>
              <a:rPr lang="en-GB" sz="1400" dirty="0">
                <a:solidFill>
                  <a:srgbClr val="EBDBB2"/>
                </a:solidFill>
                <a:effectLst/>
              </a:rPr>
            </a:br>
            <a:r>
              <a:rPr lang="en-GB" sz="1400" dirty="0">
                <a:solidFill>
                  <a:srgbClr val="EBDBB2"/>
                </a:solidFill>
                <a:effectLst/>
              </a:rPr>
              <a:t>  </a:t>
            </a:r>
            <a:r>
              <a:rPr lang="en-GB" sz="1400" dirty="0">
                <a:solidFill>
                  <a:srgbClr val="E5786E"/>
                </a:solidFill>
                <a:effectLst/>
              </a:rPr>
              <a:t>public double </a:t>
            </a:r>
            <a:r>
              <a:rPr lang="en-GB" sz="1400" dirty="0">
                <a:solidFill>
                  <a:srgbClr val="83A598"/>
                </a:solidFill>
                <a:effectLst/>
              </a:rPr>
              <a:t>y</a:t>
            </a:r>
            <a:r>
              <a:rPr lang="en-GB" sz="1400" dirty="0">
                <a:solidFill>
                  <a:srgbClr val="EBDBB2"/>
                </a:solidFill>
                <a:effectLst/>
              </a:rPr>
              <a:t>;</a:t>
            </a:r>
            <a:br>
              <a:rPr lang="en-GB" sz="1400" dirty="0">
                <a:solidFill>
                  <a:srgbClr val="EBDBB2"/>
                </a:solidFill>
                <a:effectLst/>
              </a:rPr>
            </a:br>
            <a:br>
              <a:rPr lang="en-GB" sz="1400" dirty="0">
                <a:solidFill>
                  <a:srgbClr val="EBDBB2"/>
                </a:solidFill>
                <a:effectLst/>
              </a:rPr>
            </a:br>
            <a:r>
              <a:rPr lang="en-GB" sz="1400" dirty="0">
                <a:solidFill>
                  <a:srgbClr val="EBDBB2"/>
                </a:solidFill>
                <a:effectLst/>
              </a:rPr>
              <a:t>  </a:t>
            </a:r>
            <a:r>
              <a:rPr lang="en-GB" sz="1400" dirty="0">
                <a:solidFill>
                  <a:srgbClr val="E5786E"/>
                </a:solidFill>
                <a:effectLst/>
              </a:rPr>
              <a:t>public void </a:t>
            </a:r>
            <a:r>
              <a:rPr lang="en-GB" sz="1400" dirty="0">
                <a:solidFill>
                  <a:srgbClr val="83A598"/>
                </a:solidFill>
                <a:effectLst/>
              </a:rPr>
              <a:t>translate</a:t>
            </a:r>
            <a:r>
              <a:rPr lang="en-GB" sz="1400" dirty="0">
                <a:solidFill>
                  <a:srgbClr val="F8E1AA"/>
                </a:solidFill>
                <a:effectLst/>
              </a:rPr>
              <a:t>(</a:t>
            </a:r>
            <a:r>
              <a:rPr lang="en-GB" sz="1400" dirty="0">
                <a:solidFill>
                  <a:srgbClr val="E5786E"/>
                </a:solidFill>
                <a:effectLst/>
              </a:rPr>
              <a:t>double </a:t>
            </a:r>
            <a:r>
              <a:rPr lang="en-GB" sz="1400" dirty="0">
                <a:solidFill>
                  <a:srgbClr val="83A598"/>
                </a:solidFill>
                <a:effectLst/>
              </a:rPr>
              <a:t>dx</a:t>
            </a:r>
            <a:r>
              <a:rPr lang="en-GB" sz="1400" dirty="0">
                <a:solidFill>
                  <a:srgbClr val="EBDBB2"/>
                </a:solidFill>
                <a:effectLst/>
              </a:rPr>
              <a:t>, </a:t>
            </a:r>
            <a:r>
              <a:rPr lang="en-GB" sz="1400" dirty="0">
                <a:solidFill>
                  <a:srgbClr val="E5786E"/>
                </a:solidFill>
                <a:effectLst/>
              </a:rPr>
              <a:t>double </a:t>
            </a:r>
            <a:r>
              <a:rPr lang="en-GB" sz="1400" dirty="0" err="1">
                <a:solidFill>
                  <a:srgbClr val="83A598"/>
                </a:solidFill>
                <a:effectLst/>
              </a:rPr>
              <a:t>dy</a:t>
            </a:r>
            <a:r>
              <a:rPr lang="en-GB" sz="1400" dirty="0">
                <a:solidFill>
                  <a:srgbClr val="F8E1AA"/>
                </a:solidFill>
                <a:effectLst/>
              </a:rPr>
              <a:t>) </a:t>
            </a:r>
            <a:r>
              <a:rPr lang="en-GB" sz="1400" dirty="0">
                <a:solidFill>
                  <a:srgbClr val="747CF2"/>
                </a:solidFill>
                <a:effectLst/>
              </a:rPr>
              <a:t>{</a:t>
            </a:r>
            <a:br>
              <a:rPr lang="en-GB" sz="1400" dirty="0">
                <a:solidFill>
                  <a:srgbClr val="747CF2"/>
                </a:solidFill>
                <a:effectLst/>
              </a:rPr>
            </a:br>
            <a:r>
              <a:rPr lang="en-GB" sz="1400" dirty="0">
                <a:solidFill>
                  <a:srgbClr val="747CF2"/>
                </a:solidFill>
                <a:effectLst/>
              </a:rPr>
              <a:t>    </a:t>
            </a:r>
            <a:r>
              <a:rPr lang="en-GB" sz="1400" dirty="0">
                <a:solidFill>
                  <a:srgbClr val="83A598"/>
                </a:solidFill>
                <a:effectLst/>
              </a:rPr>
              <a:t>x </a:t>
            </a:r>
            <a:r>
              <a:rPr lang="en-GB" sz="1400" dirty="0">
                <a:solidFill>
                  <a:srgbClr val="EBDBB2"/>
                </a:solidFill>
                <a:effectLst/>
              </a:rPr>
              <a:t>+= </a:t>
            </a:r>
            <a:r>
              <a:rPr lang="en-GB" sz="1400" dirty="0">
                <a:solidFill>
                  <a:srgbClr val="83A598"/>
                </a:solidFill>
                <a:effectLst/>
              </a:rPr>
              <a:t>dx</a:t>
            </a:r>
            <a:r>
              <a:rPr lang="en-GB" sz="1400" dirty="0">
                <a:solidFill>
                  <a:srgbClr val="EBDBB2"/>
                </a:solidFill>
                <a:effectLst/>
              </a:rPr>
              <a:t>;</a:t>
            </a:r>
            <a:br>
              <a:rPr lang="en-GB" sz="1400" dirty="0">
                <a:solidFill>
                  <a:srgbClr val="EBDBB2"/>
                </a:solidFill>
                <a:effectLst/>
              </a:rPr>
            </a:br>
            <a:r>
              <a:rPr lang="en-GB" sz="1400" dirty="0">
                <a:solidFill>
                  <a:srgbClr val="EBDBB2"/>
                </a:solidFill>
                <a:effectLst/>
              </a:rPr>
              <a:t>    </a:t>
            </a:r>
            <a:r>
              <a:rPr lang="en-GB" sz="1400" dirty="0">
                <a:solidFill>
                  <a:srgbClr val="83A598"/>
                </a:solidFill>
                <a:effectLst/>
              </a:rPr>
              <a:t>y </a:t>
            </a:r>
            <a:r>
              <a:rPr lang="en-GB" sz="1400" dirty="0">
                <a:solidFill>
                  <a:srgbClr val="EBDBB2"/>
                </a:solidFill>
                <a:effectLst/>
              </a:rPr>
              <a:t>+= </a:t>
            </a:r>
            <a:r>
              <a:rPr lang="en-GB" sz="1400" dirty="0" err="1">
                <a:solidFill>
                  <a:srgbClr val="83A598"/>
                </a:solidFill>
                <a:effectLst/>
              </a:rPr>
              <a:t>dy</a:t>
            </a:r>
            <a:r>
              <a:rPr lang="en-GB" sz="1400" dirty="0">
                <a:solidFill>
                  <a:srgbClr val="EBDBB2"/>
                </a:solidFill>
                <a:effectLst/>
              </a:rPr>
              <a:t>;</a:t>
            </a:r>
            <a:br>
              <a:rPr lang="en-GB" sz="1400" dirty="0">
                <a:solidFill>
                  <a:srgbClr val="EBDBB2"/>
                </a:solidFill>
                <a:effectLst/>
              </a:rPr>
            </a:br>
            <a:r>
              <a:rPr lang="en-GB" sz="1400" dirty="0">
                <a:solidFill>
                  <a:srgbClr val="EBDBB2"/>
                </a:solidFill>
                <a:effectLst/>
              </a:rPr>
              <a:t>  </a:t>
            </a:r>
            <a:r>
              <a:rPr lang="en-GB" sz="1400" dirty="0">
                <a:solidFill>
                  <a:srgbClr val="747CF2"/>
                </a:solidFill>
                <a:effectLst/>
              </a:rPr>
              <a:t>}</a:t>
            </a:r>
            <a:br>
              <a:rPr lang="en-GB" sz="1400" dirty="0">
                <a:solidFill>
                  <a:srgbClr val="747CF2"/>
                </a:solidFill>
                <a:effectLst/>
              </a:rPr>
            </a:br>
            <a:r>
              <a:rPr lang="en-GB" sz="1400" dirty="0">
                <a:solidFill>
                  <a:srgbClr val="F8E1AA"/>
                </a:solidFill>
                <a:effectLst/>
              </a:rPr>
              <a:t>}</a:t>
            </a:r>
            <a:endParaRPr lang="en-US" sz="1400" dirty="0"/>
          </a:p>
        </p:txBody>
      </p:sp>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A18C0DE1-ADF4-17E9-0CFB-FBFC13BD1EED}"/>
                  </a:ext>
                </a:extLst>
              </p14:cNvPr>
              <p14:cNvContentPartPr/>
              <p14:nvPr/>
            </p14:nvContentPartPr>
            <p14:xfrm>
              <a:off x="5754426" y="4542080"/>
              <a:ext cx="5227920" cy="1262520"/>
            </p14:xfrm>
          </p:contentPart>
        </mc:Choice>
        <mc:Fallback xmlns="">
          <p:pic>
            <p:nvPicPr>
              <p:cNvPr id="36" name="Ink 35">
                <a:extLst>
                  <a:ext uri="{FF2B5EF4-FFF2-40B4-BE49-F238E27FC236}">
                    <a16:creationId xmlns:a16="http://schemas.microsoft.com/office/drawing/2014/main" id="{A18C0DE1-ADF4-17E9-0CFB-FBFC13BD1EED}"/>
                  </a:ext>
                </a:extLst>
              </p:cNvPr>
              <p:cNvPicPr/>
              <p:nvPr/>
            </p:nvPicPr>
            <p:blipFill>
              <a:blip r:embed="rId7"/>
              <a:stretch>
                <a:fillRect/>
              </a:stretch>
            </p:blipFill>
            <p:spPr>
              <a:xfrm>
                <a:off x="5736426" y="4524440"/>
                <a:ext cx="5263560" cy="1298160"/>
              </a:xfrm>
              <a:prstGeom prst="rect">
                <a:avLst/>
              </a:prstGeom>
            </p:spPr>
          </p:pic>
        </mc:Fallback>
      </mc:AlternateContent>
      <p:sp>
        <p:nvSpPr>
          <p:cNvPr id="37" name="TextBox 36">
            <a:extLst>
              <a:ext uri="{FF2B5EF4-FFF2-40B4-BE49-F238E27FC236}">
                <a16:creationId xmlns:a16="http://schemas.microsoft.com/office/drawing/2014/main" id="{B66F5CAC-DA46-73A0-781D-5D25206E255F}"/>
              </a:ext>
            </a:extLst>
          </p:cNvPr>
          <p:cNvSpPr txBox="1"/>
          <p:nvPr/>
        </p:nvSpPr>
        <p:spPr>
          <a:xfrm>
            <a:off x="423005" y="4071512"/>
            <a:ext cx="3201774" cy="369332"/>
          </a:xfrm>
          <a:prstGeom prst="rect">
            <a:avLst/>
          </a:prstGeom>
          <a:solidFill>
            <a:schemeClr val="accent3"/>
          </a:solidFill>
        </p:spPr>
        <p:txBody>
          <a:bodyPr wrap="none" rtlCol="0">
            <a:spAutoFit/>
          </a:bodyPr>
          <a:lstStyle/>
          <a:p>
            <a:pPr algn="l">
              <a:lnSpc>
                <a:spcPct val="90000"/>
              </a:lnSpc>
              <a:spcBef>
                <a:spcPts val="1200"/>
              </a:spcBef>
            </a:pPr>
            <a:r>
              <a:rPr lang="en-US" sz="2000" dirty="0">
                <a:solidFill>
                  <a:schemeClr val="tx2"/>
                </a:solidFill>
              </a:rPr>
              <a:t>A type is a bag of methods</a:t>
            </a:r>
          </a:p>
        </p:txBody>
      </p:sp>
    </p:spTree>
    <p:extLst>
      <p:ext uri="{BB962C8B-B14F-4D97-AF65-F5344CB8AC3E}">
        <p14:creationId xmlns:p14="http://schemas.microsoft.com/office/powerpoint/2010/main" val="5087135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D6E6F-A8FA-6761-5E6E-C0FF4A8BEE47}"/>
              </a:ext>
            </a:extLst>
          </p:cNvPr>
          <p:cNvSpPr>
            <a:spLocks noGrp="1"/>
          </p:cNvSpPr>
          <p:nvPr>
            <p:ph type="title"/>
          </p:nvPr>
        </p:nvSpPr>
        <p:spPr/>
        <p:txBody>
          <a:bodyPr/>
          <a:lstStyle/>
          <a:p>
            <a:r>
              <a:rPr lang="en-US" dirty="0"/>
              <a:t>Refused Bequest</a:t>
            </a:r>
          </a:p>
        </p:txBody>
      </p:sp>
      <p:pic>
        <p:nvPicPr>
          <p:cNvPr id="7" name="Picture 6">
            <a:extLst>
              <a:ext uri="{FF2B5EF4-FFF2-40B4-BE49-F238E27FC236}">
                <a16:creationId xmlns:a16="http://schemas.microsoft.com/office/drawing/2014/main" id="{84E16773-8A28-A4DF-2677-A69466A3BA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1729097"/>
            <a:ext cx="3433445" cy="1864360"/>
          </a:xfrm>
          <a:prstGeom prst="rect">
            <a:avLst/>
          </a:prstGeom>
        </p:spPr>
      </p:pic>
      <p:sp>
        <p:nvSpPr>
          <p:cNvPr id="3" name="TextBox 2">
            <a:extLst>
              <a:ext uri="{FF2B5EF4-FFF2-40B4-BE49-F238E27FC236}">
                <a16:creationId xmlns:a16="http://schemas.microsoft.com/office/drawing/2014/main" id="{FED71418-DD39-FDDC-746B-8A7E9227A969}"/>
              </a:ext>
            </a:extLst>
          </p:cNvPr>
          <p:cNvSpPr txBox="1"/>
          <p:nvPr/>
        </p:nvSpPr>
        <p:spPr>
          <a:xfrm>
            <a:off x="4799857" y="2132856"/>
            <a:ext cx="6696744" cy="1132618"/>
          </a:xfrm>
          <a:prstGeom prst="rect">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l">
              <a:lnSpc>
                <a:spcPct val="90000"/>
              </a:lnSpc>
              <a:spcBef>
                <a:spcPts val="1200"/>
              </a:spcBef>
            </a:pPr>
            <a:r>
              <a:rPr lang="en-US" sz="1600" dirty="0">
                <a:solidFill>
                  <a:srgbClr val="FF0000"/>
                </a:solidFill>
              </a:rPr>
              <a:t>The program has the right to expect that when it changes the width of the rectangle the height remains unchanged.</a:t>
            </a:r>
          </a:p>
          <a:p>
            <a:pPr algn="l">
              <a:lnSpc>
                <a:spcPct val="90000"/>
              </a:lnSpc>
              <a:spcBef>
                <a:spcPts val="1200"/>
              </a:spcBef>
            </a:pPr>
            <a:r>
              <a:rPr lang="en-US" sz="1600" dirty="0">
                <a:solidFill>
                  <a:srgbClr val="FF0000"/>
                </a:solidFill>
                <a:highlight>
                  <a:srgbClr val="FFFF00"/>
                </a:highlight>
              </a:rPr>
              <a:t>But if a Square gets passed into this module when the height will get changed when the width gets changed. </a:t>
            </a:r>
          </a:p>
        </p:txBody>
      </p:sp>
      <p:sp>
        <p:nvSpPr>
          <p:cNvPr id="4" name="TextBox 3">
            <a:extLst>
              <a:ext uri="{FF2B5EF4-FFF2-40B4-BE49-F238E27FC236}">
                <a16:creationId xmlns:a16="http://schemas.microsoft.com/office/drawing/2014/main" id="{1F9C6A30-21C5-8282-D315-608E8B5F53A1}"/>
              </a:ext>
            </a:extLst>
          </p:cNvPr>
          <p:cNvSpPr txBox="1"/>
          <p:nvPr/>
        </p:nvSpPr>
        <p:spPr>
          <a:xfrm>
            <a:off x="1991545" y="4028564"/>
            <a:ext cx="6480720" cy="1477328"/>
          </a:xfrm>
          <a:prstGeom prst="rect">
            <a:avLst/>
          </a:prstGeom>
          <a:solidFill>
            <a:schemeClr val="accent6">
              <a:lumMod val="20000"/>
              <a:lumOff val="80000"/>
            </a:schemeClr>
          </a:solidFill>
        </p:spPr>
        <p:txBody>
          <a:bodyPr wrap="square" rtlCol="0">
            <a:spAutoFit/>
          </a:bodyPr>
          <a:lstStyle/>
          <a:p>
            <a:pPr algn="l">
              <a:lnSpc>
                <a:spcPct val="90000"/>
              </a:lnSpc>
              <a:spcBef>
                <a:spcPts val="1200"/>
              </a:spcBef>
            </a:pPr>
            <a:r>
              <a:rPr lang="en-US" sz="2000" dirty="0">
                <a:solidFill>
                  <a:schemeClr val="tx2"/>
                </a:solidFill>
              </a:rPr>
              <a:t>The program didn’t expect the height to change, this results in </a:t>
            </a:r>
            <a:r>
              <a:rPr lang="en-US" sz="2000" dirty="0">
                <a:solidFill>
                  <a:schemeClr val="bg2">
                    <a:lumMod val="20000"/>
                    <a:lumOff val="80000"/>
                  </a:schemeClr>
                </a:solidFill>
                <a:highlight>
                  <a:srgbClr val="FF00FF"/>
                </a:highlight>
              </a:rPr>
              <a:t>undefined behaviour </a:t>
            </a:r>
            <a:r>
              <a:rPr lang="en-US" sz="2000" dirty="0">
                <a:solidFill>
                  <a:schemeClr val="tx2"/>
                </a:solidFill>
              </a:rPr>
              <a:t> i.e. </a:t>
            </a:r>
            <a:r>
              <a:rPr lang="en-US" sz="2000" dirty="0">
                <a:solidFill>
                  <a:schemeClr val="tx2"/>
                </a:solidFill>
                <a:highlight>
                  <a:srgbClr val="00FF00"/>
                </a:highlight>
              </a:rPr>
              <a:t>it works perfectly on your laptop but in production it will crash and delete all the master files</a:t>
            </a:r>
            <a:r>
              <a:rPr lang="en-US" sz="2000" dirty="0">
                <a:solidFill>
                  <a:schemeClr val="tx2"/>
                </a:solidFill>
              </a:rPr>
              <a:t>… </a:t>
            </a:r>
            <a:r>
              <a:rPr lang="en-US" sz="2000" dirty="0">
                <a:solidFill>
                  <a:schemeClr val="tx2"/>
                </a:solidFill>
                <a:highlight>
                  <a:srgbClr val="00FFFF"/>
                </a:highlight>
              </a:rPr>
              <a:t>or you will spend weeks debugging a problem that occurs once per day.</a:t>
            </a:r>
          </a:p>
        </p:txBody>
      </p:sp>
    </p:spTree>
    <p:extLst>
      <p:ext uri="{BB962C8B-B14F-4D97-AF65-F5344CB8AC3E}">
        <p14:creationId xmlns:p14="http://schemas.microsoft.com/office/powerpoint/2010/main" val="13245374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879B-54F5-0A93-631B-B905C7D0C788}"/>
              </a:ext>
            </a:extLst>
          </p:cNvPr>
          <p:cNvSpPr>
            <a:spLocks noGrp="1"/>
          </p:cNvSpPr>
          <p:nvPr>
            <p:ph type="title"/>
          </p:nvPr>
        </p:nvSpPr>
        <p:spPr/>
        <p:txBody>
          <a:bodyPr/>
          <a:lstStyle/>
          <a:p>
            <a:r>
              <a:rPr lang="en-US" dirty="0"/>
              <a:t>How to spot LSP Violations</a:t>
            </a:r>
          </a:p>
        </p:txBody>
      </p:sp>
      <p:sp>
        <p:nvSpPr>
          <p:cNvPr id="4" name="TextBox 3">
            <a:extLst>
              <a:ext uri="{FF2B5EF4-FFF2-40B4-BE49-F238E27FC236}">
                <a16:creationId xmlns:a16="http://schemas.microsoft.com/office/drawing/2014/main" id="{8682F20F-0EB0-4C70-72F3-8E24BFA3C6EE}"/>
              </a:ext>
            </a:extLst>
          </p:cNvPr>
          <p:cNvSpPr txBox="1"/>
          <p:nvPr/>
        </p:nvSpPr>
        <p:spPr>
          <a:xfrm>
            <a:off x="551385" y="1700808"/>
            <a:ext cx="11305336" cy="3785652"/>
          </a:xfrm>
          <a:prstGeom prst="rect">
            <a:avLst/>
          </a:prstGeom>
          <a:noFill/>
        </p:spPr>
        <p:txBody>
          <a:bodyPr wrap="square" rtlCol="0">
            <a:spAutoFit/>
          </a:bodyPr>
          <a:lstStyle/>
          <a:p>
            <a:pPr marL="457200" indent="-457200" algn="l">
              <a:lnSpc>
                <a:spcPct val="90000"/>
              </a:lnSpc>
              <a:spcBef>
                <a:spcPts val="1200"/>
              </a:spcBef>
              <a:buFont typeface="+mj-lt"/>
              <a:buAutoNum type="arabicPeriod"/>
            </a:pPr>
            <a:r>
              <a:rPr lang="en-US" sz="2000" dirty="0">
                <a:solidFill>
                  <a:schemeClr val="tx2"/>
                </a:solidFill>
              </a:rPr>
              <a:t>If the base class does something, the derived class does should do it to and does it in a way that does not violate the expectations of the callers.</a:t>
            </a:r>
          </a:p>
          <a:p>
            <a:pPr marL="457200" indent="-457200" algn="l">
              <a:lnSpc>
                <a:spcPct val="90000"/>
              </a:lnSpc>
              <a:spcBef>
                <a:spcPts val="1200"/>
              </a:spcBef>
              <a:buFont typeface="+mj-lt"/>
              <a:buAutoNum type="arabicPeriod"/>
            </a:pPr>
            <a:endParaRPr lang="en-US" sz="2000" dirty="0">
              <a:solidFill>
                <a:schemeClr val="tx2"/>
              </a:solidFill>
            </a:endParaRPr>
          </a:p>
          <a:p>
            <a:pPr marL="457200" indent="-457200" algn="l">
              <a:lnSpc>
                <a:spcPct val="90000"/>
              </a:lnSpc>
              <a:spcBef>
                <a:spcPts val="1200"/>
              </a:spcBef>
              <a:buFont typeface="+mj-lt"/>
              <a:buAutoNum type="arabicPeriod"/>
            </a:pPr>
            <a:r>
              <a:rPr lang="en-US" sz="2000" dirty="0">
                <a:solidFill>
                  <a:schemeClr val="tx2"/>
                </a:solidFill>
              </a:rPr>
              <a:t>A subtype can do more than it’s parent type, but can never do less. Finding f() {} is often suspicious so is when the derived function just throws an exception.</a:t>
            </a:r>
          </a:p>
          <a:p>
            <a:pPr marL="457200" indent="-457200" algn="l">
              <a:lnSpc>
                <a:spcPct val="90000"/>
              </a:lnSpc>
              <a:spcBef>
                <a:spcPts val="1200"/>
              </a:spcBef>
              <a:buFont typeface="+mj-lt"/>
              <a:buAutoNum type="arabicPeriod"/>
            </a:pPr>
            <a:endParaRPr lang="en-US" sz="2000" dirty="0">
              <a:solidFill>
                <a:schemeClr val="tx2"/>
              </a:solidFill>
            </a:endParaRPr>
          </a:p>
          <a:p>
            <a:pPr marL="457200" indent="-457200" algn="l">
              <a:lnSpc>
                <a:spcPct val="90000"/>
              </a:lnSpc>
              <a:spcBef>
                <a:spcPts val="1200"/>
              </a:spcBef>
              <a:buFont typeface="+mj-lt"/>
              <a:buAutoNum type="arabicPeriod"/>
            </a:pPr>
            <a:r>
              <a:rPr lang="en-US" sz="2000" dirty="0">
                <a:solidFill>
                  <a:schemeClr val="tx2"/>
                </a:solidFill>
              </a:rPr>
              <a:t>The presence of the if </a:t>
            </a:r>
            <a:r>
              <a:rPr lang="en-US" sz="2000" dirty="0" err="1">
                <a:solidFill>
                  <a:schemeClr val="tx2"/>
                </a:solidFill>
              </a:rPr>
              <a:t>instanceof</a:t>
            </a:r>
            <a:r>
              <a:rPr lang="en-US" sz="2000" dirty="0">
                <a:solidFill>
                  <a:schemeClr val="tx2"/>
                </a:solidFill>
              </a:rPr>
              <a:t>  statement. </a:t>
            </a:r>
            <a:r>
              <a:rPr lang="en-US" sz="2000" dirty="0">
                <a:solidFill>
                  <a:schemeClr val="tx2"/>
                </a:solidFill>
                <a:highlight>
                  <a:srgbClr val="FFFF00"/>
                </a:highlight>
              </a:rPr>
              <a:t>Rule… you are allowed to check the type of an instance if you already know what type it is.</a:t>
            </a:r>
          </a:p>
          <a:p>
            <a:pPr marL="457200" indent="-457200" algn="l">
              <a:lnSpc>
                <a:spcPct val="90000"/>
              </a:lnSpc>
              <a:spcBef>
                <a:spcPts val="1200"/>
              </a:spcBef>
              <a:buFont typeface="+mj-lt"/>
              <a:buAutoNum type="arabicPeriod"/>
            </a:pPr>
            <a:endParaRPr lang="en-US" sz="2000" dirty="0">
              <a:solidFill>
                <a:schemeClr val="tx2"/>
              </a:solidFill>
            </a:endParaRPr>
          </a:p>
          <a:p>
            <a:pPr marL="457200" indent="-457200" algn="l">
              <a:lnSpc>
                <a:spcPct val="90000"/>
              </a:lnSpc>
              <a:spcBef>
                <a:spcPts val="1200"/>
              </a:spcBef>
              <a:buFont typeface="+mj-lt"/>
              <a:buAutoNum type="arabicPeriod"/>
            </a:pPr>
            <a:r>
              <a:rPr lang="en-US" sz="2000" dirty="0">
                <a:solidFill>
                  <a:schemeClr val="tx2"/>
                </a:solidFill>
              </a:rPr>
              <a:t>If instance of only really becomes a problem if there is an else as well.</a:t>
            </a:r>
          </a:p>
        </p:txBody>
      </p:sp>
      <p:pic>
        <p:nvPicPr>
          <p:cNvPr id="6" name="Picture 5">
            <a:extLst>
              <a:ext uri="{FF2B5EF4-FFF2-40B4-BE49-F238E27FC236}">
                <a16:creationId xmlns:a16="http://schemas.microsoft.com/office/drawing/2014/main" id="{EACE225F-1BE3-440D-AEE1-649734027C45}"/>
              </a:ext>
            </a:extLst>
          </p:cNvPr>
          <p:cNvPicPr>
            <a:picLocks noChangeAspect="1"/>
          </p:cNvPicPr>
          <p:nvPr/>
        </p:nvPicPr>
        <p:blipFill>
          <a:blip r:embed="rId2"/>
          <a:stretch>
            <a:fillRect/>
          </a:stretch>
        </p:blipFill>
        <p:spPr>
          <a:xfrm>
            <a:off x="9120336" y="4444964"/>
            <a:ext cx="2982590" cy="1346027"/>
          </a:xfrm>
          <a:prstGeom prst="rect">
            <a:avLst/>
          </a:prstGeom>
        </p:spPr>
      </p:pic>
    </p:spTree>
    <p:extLst>
      <p:ext uri="{BB962C8B-B14F-4D97-AF65-F5344CB8AC3E}">
        <p14:creationId xmlns:p14="http://schemas.microsoft.com/office/powerpoint/2010/main" val="27560716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E1BE-2007-1215-A365-694D6CCE038D}"/>
              </a:ext>
            </a:extLst>
          </p:cNvPr>
          <p:cNvSpPr>
            <a:spLocks noGrp="1"/>
          </p:cNvSpPr>
          <p:nvPr>
            <p:ph type="title"/>
          </p:nvPr>
        </p:nvSpPr>
        <p:spPr/>
        <p:txBody>
          <a:bodyPr/>
          <a:lstStyle/>
          <a:p>
            <a:r>
              <a:rPr lang="en-US" dirty="0"/>
              <a:t>Interface Segregation Principle</a:t>
            </a:r>
          </a:p>
        </p:txBody>
      </p:sp>
      <p:sp>
        <p:nvSpPr>
          <p:cNvPr id="3" name="Text Placeholder 2">
            <a:extLst>
              <a:ext uri="{FF2B5EF4-FFF2-40B4-BE49-F238E27FC236}">
                <a16:creationId xmlns:a16="http://schemas.microsoft.com/office/drawing/2014/main" id="{462D14BF-C9D3-8039-EF3E-A25B7A69D9E3}"/>
              </a:ext>
            </a:extLst>
          </p:cNvPr>
          <p:cNvSpPr>
            <a:spLocks noGrp="1"/>
          </p:cNvSpPr>
          <p:nvPr>
            <p:ph type="body" sz="quarter" idx="10"/>
          </p:nvPr>
        </p:nvSpPr>
        <p:spPr>
          <a:xfrm>
            <a:off x="335280" y="1508760"/>
            <a:ext cx="8281000" cy="624096"/>
          </a:xfrm>
          <a:solidFill>
            <a:srgbClr val="FF85FF"/>
          </a:solidFill>
        </p:spPr>
        <p:txBody>
          <a:bodyPr/>
          <a:lstStyle/>
          <a:p>
            <a:pPr marL="0" indent="0">
              <a:buNone/>
            </a:pPr>
            <a:r>
              <a:rPr lang="en-GB" b="0" i="0" dirty="0">
                <a:effectLst/>
                <a:latin typeface="Inter"/>
              </a:rPr>
              <a:t>A client should never be forced to implement an interface that it doesn’t use, or clients shouldn’t be forced to depend on methods they do not use.</a:t>
            </a:r>
            <a:endParaRPr lang="en-US" dirty="0"/>
          </a:p>
        </p:txBody>
      </p:sp>
      <p:sp>
        <p:nvSpPr>
          <p:cNvPr id="4" name="TextBox 3">
            <a:extLst>
              <a:ext uri="{FF2B5EF4-FFF2-40B4-BE49-F238E27FC236}">
                <a16:creationId xmlns:a16="http://schemas.microsoft.com/office/drawing/2014/main" id="{03995163-105F-FEDA-95D7-58332F29412C}"/>
              </a:ext>
            </a:extLst>
          </p:cNvPr>
          <p:cNvSpPr txBox="1"/>
          <p:nvPr/>
        </p:nvSpPr>
        <p:spPr>
          <a:xfrm>
            <a:off x="2186609" y="4214191"/>
            <a:ext cx="4810932"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Lets take another look at the light switch.</a:t>
            </a:r>
          </a:p>
        </p:txBody>
      </p:sp>
      <p:pic>
        <p:nvPicPr>
          <p:cNvPr id="5" name="Picture 4">
            <a:extLst>
              <a:ext uri="{FF2B5EF4-FFF2-40B4-BE49-F238E27FC236}">
                <a16:creationId xmlns:a16="http://schemas.microsoft.com/office/drawing/2014/main" id="{53045B76-BFA2-969D-0645-E7DBEA9275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152" y="2924944"/>
            <a:ext cx="3045460" cy="2776220"/>
          </a:xfrm>
          <a:prstGeom prst="rect">
            <a:avLst/>
          </a:prstGeom>
        </p:spPr>
      </p:pic>
    </p:spTree>
    <p:extLst>
      <p:ext uri="{BB962C8B-B14F-4D97-AF65-F5344CB8AC3E}">
        <p14:creationId xmlns:p14="http://schemas.microsoft.com/office/powerpoint/2010/main" val="34096868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ACF3-E54B-E1CB-BAEF-94DE0924768E}"/>
              </a:ext>
            </a:extLst>
          </p:cNvPr>
          <p:cNvSpPr>
            <a:spLocks noGrp="1"/>
          </p:cNvSpPr>
          <p:nvPr>
            <p:ph type="title"/>
          </p:nvPr>
        </p:nvSpPr>
        <p:spPr/>
        <p:txBody>
          <a:bodyPr/>
          <a:lstStyle/>
          <a:p>
            <a:r>
              <a:rPr lang="en-US" dirty="0"/>
              <a:t>ISP – Code Smells</a:t>
            </a:r>
          </a:p>
        </p:txBody>
      </p:sp>
      <p:sp>
        <p:nvSpPr>
          <p:cNvPr id="3" name="Text Placeholder 2">
            <a:extLst>
              <a:ext uri="{FF2B5EF4-FFF2-40B4-BE49-F238E27FC236}">
                <a16:creationId xmlns:a16="http://schemas.microsoft.com/office/drawing/2014/main" id="{6E6762DF-00EA-9FF0-7849-C592E03F42C4}"/>
              </a:ext>
            </a:extLst>
          </p:cNvPr>
          <p:cNvSpPr>
            <a:spLocks noGrp="1"/>
          </p:cNvSpPr>
          <p:nvPr>
            <p:ph type="body" sz="quarter" idx="10"/>
          </p:nvPr>
        </p:nvSpPr>
        <p:spPr/>
        <p:txBody>
          <a:bodyPr/>
          <a:lstStyle/>
          <a:p>
            <a:pPr marL="342900" lvl="0" indent="-342900">
              <a:spcBef>
                <a:spcPts val="600"/>
              </a:spcBef>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Passing in a constructor argument that you don’t actually use.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Building a complex data structure just to run a test</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Wire up the webserver and connect to the database just to test a business rule.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Load up jar file to satisfy some part of a library you aren’t going to use.</a:t>
            </a:r>
          </a:p>
          <a:p>
            <a:pPr marL="342900" lvl="0" indent="-342900">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To write a test to walk through the login process to update a business rule</a:t>
            </a:r>
          </a:p>
          <a:p>
            <a:pPr marL="342900" lvl="0" indent="-342900">
              <a:spcAft>
                <a:spcPts val="600"/>
              </a:spcAft>
              <a:buFont typeface="Symbol" pitchFamily="2" charset="2"/>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To call a function you had to call two other functions first but you didn’t know or care what they did.</a:t>
            </a:r>
          </a:p>
          <a:p>
            <a:pPr marL="0" indent="0">
              <a:spcBef>
                <a:spcPts val="600"/>
              </a:spcBef>
              <a:spcAft>
                <a:spcPts val="600"/>
              </a:spcAft>
              <a:buNone/>
            </a:pPr>
            <a:r>
              <a:rPr lang="en-GB"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Don’t force users to depend on things they don’t need to know about.</a:t>
            </a:r>
          </a:p>
        </p:txBody>
      </p:sp>
    </p:spTree>
    <p:extLst>
      <p:ext uri="{BB962C8B-B14F-4D97-AF65-F5344CB8AC3E}">
        <p14:creationId xmlns:p14="http://schemas.microsoft.com/office/powerpoint/2010/main" val="33259462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E1BE-2007-1215-A365-694D6CCE038D}"/>
              </a:ext>
            </a:extLst>
          </p:cNvPr>
          <p:cNvSpPr>
            <a:spLocks noGrp="1"/>
          </p:cNvSpPr>
          <p:nvPr>
            <p:ph type="title"/>
          </p:nvPr>
        </p:nvSpPr>
        <p:spPr/>
        <p:txBody>
          <a:bodyPr/>
          <a:lstStyle/>
          <a:p>
            <a:r>
              <a:rPr lang="en-US" dirty="0"/>
              <a:t>Dependency Inversion Principle</a:t>
            </a:r>
          </a:p>
        </p:txBody>
      </p:sp>
      <p:sp>
        <p:nvSpPr>
          <p:cNvPr id="3" name="Text Placeholder 2">
            <a:extLst>
              <a:ext uri="{FF2B5EF4-FFF2-40B4-BE49-F238E27FC236}">
                <a16:creationId xmlns:a16="http://schemas.microsoft.com/office/drawing/2014/main" id="{462D14BF-C9D3-8039-EF3E-A25B7A69D9E3}"/>
              </a:ext>
            </a:extLst>
          </p:cNvPr>
          <p:cNvSpPr>
            <a:spLocks noGrp="1"/>
          </p:cNvSpPr>
          <p:nvPr>
            <p:ph type="body" sz="quarter" idx="10"/>
          </p:nvPr>
        </p:nvSpPr>
        <p:spPr>
          <a:xfrm>
            <a:off x="335280" y="1508760"/>
            <a:ext cx="10174332" cy="777240"/>
          </a:xfrm>
          <a:solidFill>
            <a:srgbClr val="FF7E79"/>
          </a:solidFill>
        </p:spPr>
        <p:txBody>
          <a:bodyPr/>
          <a:lstStyle/>
          <a:p>
            <a:pPr marL="0" indent="0">
              <a:buNone/>
            </a:pPr>
            <a:r>
              <a:rPr lang="en-GB" b="0" i="0" dirty="0">
                <a:solidFill>
                  <a:srgbClr val="941651"/>
                </a:solidFill>
                <a:effectLst/>
                <a:latin typeface="Inter"/>
              </a:rPr>
              <a:t>Entities must depend on abstractions, not on concretions. It states that the high-level module must not depend on the low-level module, but they should depend on abstractions.</a:t>
            </a:r>
            <a:endParaRPr lang="en-US" dirty="0">
              <a:solidFill>
                <a:srgbClr val="941651"/>
              </a:solidFill>
            </a:endParaRPr>
          </a:p>
        </p:txBody>
      </p:sp>
    </p:spTree>
    <p:extLst>
      <p:ext uri="{BB962C8B-B14F-4D97-AF65-F5344CB8AC3E}">
        <p14:creationId xmlns:p14="http://schemas.microsoft.com/office/powerpoint/2010/main" val="33240526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Dependency Inversion</a:t>
            </a:r>
          </a:p>
        </p:txBody>
      </p:sp>
      <p:sp>
        <p:nvSpPr>
          <p:cNvPr id="3" name="TextBox 2">
            <a:extLst>
              <a:ext uri="{FF2B5EF4-FFF2-40B4-BE49-F238E27FC236}">
                <a16:creationId xmlns:a16="http://schemas.microsoft.com/office/drawing/2014/main" id="{50F13BCE-1525-6F09-0478-18B43FDB86B3}"/>
              </a:ext>
            </a:extLst>
          </p:cNvPr>
          <p:cNvSpPr txBox="1"/>
          <p:nvPr/>
        </p:nvSpPr>
        <p:spPr>
          <a:xfrm>
            <a:off x="6384032" y="1837390"/>
            <a:ext cx="4284476" cy="590931"/>
          </a:xfrm>
          <a:prstGeom prst="rect">
            <a:avLst/>
          </a:prstGeom>
          <a:solidFill>
            <a:srgbClr val="8EFA00"/>
          </a:solidFill>
        </p:spPr>
        <p:txBody>
          <a:bodyPr wrap="square" rtlCol="0">
            <a:spAutoFit/>
          </a:bodyPr>
          <a:lstStyle/>
          <a:p>
            <a:pPr algn="l">
              <a:lnSpc>
                <a:spcPct val="90000"/>
              </a:lnSpc>
              <a:spcBef>
                <a:spcPts val="1200"/>
              </a:spcBef>
            </a:pPr>
            <a:r>
              <a:rPr lang="en-GB" sz="1800" dirty="0">
                <a:solidFill>
                  <a:srgbClr val="941651"/>
                </a:solidFill>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A</a:t>
            </a: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 calls f() on </a:t>
            </a:r>
            <a:r>
              <a:rPr lang="en-GB" sz="1800" dirty="0">
                <a:solidFill>
                  <a:srgbClr val="941651"/>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B</a:t>
            </a: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 Then </a:t>
            </a:r>
            <a:r>
              <a:rPr lang="en-GB" sz="1800" dirty="0">
                <a:solidFill>
                  <a:srgbClr val="941651"/>
                </a:solidFill>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A</a:t>
            </a: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 has both a runtime and compile time dependency on </a:t>
            </a:r>
            <a:r>
              <a:rPr lang="en-GB" sz="1800" dirty="0">
                <a:solidFill>
                  <a:srgbClr val="941651"/>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B</a:t>
            </a:r>
            <a:endParaRPr lang="en-US" sz="1600" dirty="0">
              <a:solidFill>
                <a:srgbClr val="941651"/>
              </a:solidFill>
              <a:highlight>
                <a:srgbClr val="FFFF00"/>
              </a:highlight>
            </a:endParaRPr>
          </a:p>
        </p:txBody>
      </p:sp>
      <p:pic>
        <p:nvPicPr>
          <p:cNvPr id="4" name="Picture 3">
            <a:extLst>
              <a:ext uri="{FF2B5EF4-FFF2-40B4-BE49-F238E27FC236}">
                <a16:creationId xmlns:a16="http://schemas.microsoft.com/office/drawing/2014/main" id="{FB1B5F3B-D1F3-9DD3-8634-98EDA4C7AA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954" y="1624221"/>
            <a:ext cx="5727700" cy="1017270"/>
          </a:xfrm>
          <a:prstGeom prst="rect">
            <a:avLst/>
          </a:prstGeom>
        </p:spPr>
      </p:pic>
      <p:pic>
        <p:nvPicPr>
          <p:cNvPr id="5" name="Picture 4">
            <a:extLst>
              <a:ext uri="{FF2B5EF4-FFF2-40B4-BE49-F238E27FC236}">
                <a16:creationId xmlns:a16="http://schemas.microsoft.com/office/drawing/2014/main" id="{C90D91A4-8DEB-A3A5-4F1B-50F68F9957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954" y="2894112"/>
            <a:ext cx="5727700" cy="3117850"/>
          </a:xfrm>
          <a:prstGeom prst="rect">
            <a:avLst/>
          </a:prstGeom>
        </p:spPr>
      </p:pic>
      <p:cxnSp>
        <p:nvCxnSpPr>
          <p:cNvPr id="10" name="Straight Connector 9">
            <a:extLst>
              <a:ext uri="{FF2B5EF4-FFF2-40B4-BE49-F238E27FC236}">
                <a16:creationId xmlns:a16="http://schemas.microsoft.com/office/drawing/2014/main" id="{C1815E4C-895B-5A90-CF8A-FE14CA338A8A}"/>
              </a:ext>
            </a:extLst>
          </p:cNvPr>
          <p:cNvCxnSpPr/>
          <p:nvPr/>
        </p:nvCxnSpPr>
        <p:spPr>
          <a:xfrm>
            <a:off x="191344" y="2852936"/>
            <a:ext cx="11665376" cy="0"/>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FF3259D-C06F-4E04-D8B2-2EA3220B7442}"/>
              </a:ext>
            </a:extLst>
          </p:cNvPr>
          <p:cNvSpPr txBox="1"/>
          <p:nvPr/>
        </p:nvSpPr>
        <p:spPr>
          <a:xfrm>
            <a:off x="6722932" y="4690063"/>
            <a:ext cx="4263503" cy="1865126"/>
          </a:xfrm>
          <a:prstGeom prst="rect">
            <a:avLst/>
          </a:prstGeom>
          <a:noFill/>
          <a:ln>
            <a:solidFill>
              <a:srgbClr val="FF0000"/>
            </a:solidFill>
          </a:ln>
        </p:spPr>
        <p:txBody>
          <a:bodyPr wrap="square" rtlCol="0">
            <a:spAutoFit/>
          </a:bodyPr>
          <a:lstStyle/>
          <a:p>
            <a:pPr algn="l">
              <a:lnSpc>
                <a:spcPct val="90000"/>
              </a:lnSpc>
              <a:spcBef>
                <a:spcPts val="1200"/>
              </a:spcBef>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Now use an interface to make the call polymorphic. </a:t>
            </a:r>
            <a:r>
              <a:rPr lang="en-GB" sz="1800" dirty="0">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A</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uses the interface, </a:t>
            </a:r>
            <a:r>
              <a:rPr lang="en-GB"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B</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would implement it. </a:t>
            </a:r>
            <a:r>
              <a:rPr lang="en-GB" sz="1800" dirty="0">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A</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still has a runtime dependency on </a:t>
            </a:r>
            <a:r>
              <a:rPr lang="en-GB"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B</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but it doesn’t have a compile time dependency. </a:t>
            </a:r>
            <a:r>
              <a:rPr lang="en-GB" sz="1800" dirty="0">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A</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and </a:t>
            </a:r>
            <a:r>
              <a:rPr lang="en-GB"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B</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 both have source code dependencies on the interface</a:t>
            </a:r>
            <a:r>
              <a:rPr lang="en-GB" sz="2000" dirty="0">
                <a:effectLst/>
              </a:rPr>
              <a:t> </a:t>
            </a:r>
            <a:endParaRPr lang="en-US" sz="2000" dirty="0">
              <a:solidFill>
                <a:schemeClr val="tx2"/>
              </a:solidFill>
            </a:endParaRPr>
          </a:p>
        </p:txBody>
      </p:sp>
      <p:grpSp>
        <p:nvGrpSpPr>
          <p:cNvPr id="16" name="Group 15">
            <a:extLst>
              <a:ext uri="{FF2B5EF4-FFF2-40B4-BE49-F238E27FC236}">
                <a16:creationId xmlns:a16="http://schemas.microsoft.com/office/drawing/2014/main" id="{2C143F30-5269-3FDD-4A78-3254A7DC978A}"/>
              </a:ext>
            </a:extLst>
          </p:cNvPr>
          <p:cNvGrpSpPr/>
          <p:nvPr/>
        </p:nvGrpSpPr>
        <p:grpSpPr>
          <a:xfrm>
            <a:off x="5428792" y="4504280"/>
            <a:ext cx="1030680" cy="408240"/>
            <a:chOff x="5428792" y="4504280"/>
            <a:chExt cx="1030680" cy="408240"/>
          </a:xfrm>
        </p:grpSpPr>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591FCFE1-C666-7497-DF3E-F7A71E23049C}"/>
                    </a:ext>
                  </a:extLst>
                </p14:cNvPr>
                <p14:cNvContentPartPr/>
                <p14:nvPr/>
              </p14:nvContentPartPr>
              <p14:xfrm>
                <a:off x="5428792" y="4574840"/>
                <a:ext cx="1030680" cy="337680"/>
              </p14:xfrm>
            </p:contentPart>
          </mc:Choice>
          <mc:Fallback xmlns="">
            <p:pic>
              <p:nvPicPr>
                <p:cNvPr id="12" name="Ink 11">
                  <a:extLst>
                    <a:ext uri="{FF2B5EF4-FFF2-40B4-BE49-F238E27FC236}">
                      <a16:creationId xmlns:a16="http://schemas.microsoft.com/office/drawing/2014/main" id="{591FCFE1-C666-7497-DF3E-F7A71E23049C}"/>
                    </a:ext>
                  </a:extLst>
                </p:cNvPr>
                <p:cNvPicPr/>
                <p:nvPr/>
              </p:nvPicPr>
              <p:blipFill>
                <a:blip r:embed="rId5"/>
                <a:stretch>
                  <a:fillRect/>
                </a:stretch>
              </p:blipFill>
              <p:spPr>
                <a:xfrm>
                  <a:off x="5420152" y="4566200"/>
                  <a:ext cx="10483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F94DAED1-AFFB-04E3-E370-416A66EF0871}"/>
                    </a:ext>
                  </a:extLst>
                </p14:cNvPr>
                <p14:cNvContentPartPr/>
                <p14:nvPr/>
              </p14:nvContentPartPr>
              <p14:xfrm>
                <a:off x="5442832" y="4504280"/>
                <a:ext cx="394920" cy="88920"/>
              </p14:xfrm>
            </p:contentPart>
          </mc:Choice>
          <mc:Fallback xmlns="">
            <p:pic>
              <p:nvPicPr>
                <p:cNvPr id="13" name="Ink 12">
                  <a:extLst>
                    <a:ext uri="{FF2B5EF4-FFF2-40B4-BE49-F238E27FC236}">
                      <a16:creationId xmlns:a16="http://schemas.microsoft.com/office/drawing/2014/main" id="{F94DAED1-AFFB-04E3-E370-416A66EF0871}"/>
                    </a:ext>
                  </a:extLst>
                </p:cNvPr>
                <p:cNvPicPr/>
                <p:nvPr/>
              </p:nvPicPr>
              <p:blipFill>
                <a:blip r:embed="rId7"/>
                <a:stretch>
                  <a:fillRect/>
                </a:stretch>
              </p:blipFill>
              <p:spPr>
                <a:xfrm>
                  <a:off x="5433832" y="4495640"/>
                  <a:ext cx="412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C81157F9-E9F7-15FD-64E7-BFD1EBB7A182}"/>
                    </a:ext>
                  </a:extLst>
                </p14:cNvPr>
                <p14:cNvContentPartPr/>
                <p14:nvPr/>
              </p14:nvContentPartPr>
              <p14:xfrm>
                <a:off x="5484232" y="4588520"/>
                <a:ext cx="156600" cy="289440"/>
              </p14:xfrm>
            </p:contentPart>
          </mc:Choice>
          <mc:Fallback xmlns="">
            <p:pic>
              <p:nvPicPr>
                <p:cNvPr id="15" name="Ink 14">
                  <a:extLst>
                    <a:ext uri="{FF2B5EF4-FFF2-40B4-BE49-F238E27FC236}">
                      <a16:creationId xmlns:a16="http://schemas.microsoft.com/office/drawing/2014/main" id="{C81157F9-E9F7-15FD-64E7-BFD1EBB7A182}"/>
                    </a:ext>
                  </a:extLst>
                </p:cNvPr>
                <p:cNvPicPr/>
                <p:nvPr/>
              </p:nvPicPr>
              <p:blipFill>
                <a:blip r:embed="rId9"/>
                <a:stretch>
                  <a:fillRect/>
                </a:stretch>
              </p:blipFill>
              <p:spPr>
                <a:xfrm>
                  <a:off x="5475592" y="4579880"/>
                  <a:ext cx="174240" cy="30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E74EA904-C434-BF2B-105D-89B28F30B928}"/>
                  </a:ext>
                </a:extLst>
              </p14:cNvPr>
              <p14:cNvContentPartPr/>
              <p14:nvPr/>
            </p14:nvContentPartPr>
            <p14:xfrm>
              <a:off x="3175552" y="4789040"/>
              <a:ext cx="787320" cy="360360"/>
            </p14:xfrm>
          </p:contentPart>
        </mc:Choice>
        <mc:Fallback xmlns="">
          <p:pic>
            <p:nvPicPr>
              <p:cNvPr id="17" name="Ink 16">
                <a:extLst>
                  <a:ext uri="{FF2B5EF4-FFF2-40B4-BE49-F238E27FC236}">
                    <a16:creationId xmlns:a16="http://schemas.microsoft.com/office/drawing/2014/main" id="{E74EA904-C434-BF2B-105D-89B28F30B928}"/>
                  </a:ext>
                </a:extLst>
              </p:cNvPr>
              <p:cNvPicPr/>
              <p:nvPr/>
            </p:nvPicPr>
            <p:blipFill>
              <a:blip r:embed="rId11"/>
              <a:stretch>
                <a:fillRect/>
              </a:stretch>
            </p:blipFill>
            <p:spPr>
              <a:xfrm>
                <a:off x="3166552" y="4780400"/>
                <a:ext cx="8049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B831DDD4-E478-52AA-887A-1F3190FC6412}"/>
                  </a:ext>
                </a:extLst>
              </p14:cNvPr>
              <p14:cNvContentPartPr/>
              <p14:nvPr/>
            </p14:nvContentPartPr>
            <p14:xfrm>
              <a:off x="3540952" y="4113680"/>
              <a:ext cx="820080" cy="206640"/>
            </p14:xfrm>
          </p:contentPart>
        </mc:Choice>
        <mc:Fallback xmlns="">
          <p:pic>
            <p:nvPicPr>
              <p:cNvPr id="18" name="Ink 17">
                <a:extLst>
                  <a:ext uri="{FF2B5EF4-FFF2-40B4-BE49-F238E27FC236}">
                    <a16:creationId xmlns:a16="http://schemas.microsoft.com/office/drawing/2014/main" id="{B831DDD4-E478-52AA-887A-1F3190FC6412}"/>
                  </a:ext>
                </a:extLst>
              </p:cNvPr>
              <p:cNvPicPr/>
              <p:nvPr/>
            </p:nvPicPr>
            <p:blipFill>
              <a:blip r:embed="rId13"/>
              <a:stretch>
                <a:fillRect/>
              </a:stretch>
            </p:blipFill>
            <p:spPr>
              <a:xfrm>
                <a:off x="3531952" y="4105040"/>
                <a:ext cx="837720" cy="224280"/>
              </a:xfrm>
              <a:prstGeom prst="rect">
                <a:avLst/>
              </a:prstGeom>
            </p:spPr>
          </p:pic>
        </mc:Fallback>
      </mc:AlternateContent>
      <p:grpSp>
        <p:nvGrpSpPr>
          <p:cNvPr id="21" name="Group 20">
            <a:extLst>
              <a:ext uri="{FF2B5EF4-FFF2-40B4-BE49-F238E27FC236}">
                <a16:creationId xmlns:a16="http://schemas.microsoft.com/office/drawing/2014/main" id="{D6963C7D-8256-2F82-57DC-0027512FCFAC}"/>
              </a:ext>
            </a:extLst>
          </p:cNvPr>
          <p:cNvGrpSpPr/>
          <p:nvPr/>
        </p:nvGrpSpPr>
        <p:grpSpPr>
          <a:xfrm>
            <a:off x="5376952" y="4028000"/>
            <a:ext cx="870840" cy="304200"/>
            <a:chOff x="5376952" y="4028000"/>
            <a:chExt cx="870840" cy="30420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B08AECD-74CB-7740-D679-7934C2429DB9}"/>
                    </a:ext>
                  </a:extLst>
                </p14:cNvPr>
                <p14:cNvContentPartPr/>
                <p14:nvPr/>
              </p14:nvContentPartPr>
              <p14:xfrm>
                <a:off x="5383792" y="4028000"/>
                <a:ext cx="864000" cy="216000"/>
              </p14:xfrm>
            </p:contentPart>
          </mc:Choice>
          <mc:Fallback xmlns="">
            <p:pic>
              <p:nvPicPr>
                <p:cNvPr id="19" name="Ink 18">
                  <a:extLst>
                    <a:ext uri="{FF2B5EF4-FFF2-40B4-BE49-F238E27FC236}">
                      <a16:creationId xmlns:a16="http://schemas.microsoft.com/office/drawing/2014/main" id="{3B08AECD-74CB-7740-D679-7934C2429DB9}"/>
                    </a:ext>
                  </a:extLst>
                </p:cNvPr>
                <p:cNvPicPr/>
                <p:nvPr/>
              </p:nvPicPr>
              <p:blipFill>
                <a:blip r:embed="rId15"/>
                <a:stretch>
                  <a:fillRect/>
                </a:stretch>
              </p:blipFill>
              <p:spPr>
                <a:xfrm>
                  <a:off x="5375152" y="4019000"/>
                  <a:ext cx="8816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43A8AF84-1A1F-B445-9395-C14D42BABBD2}"/>
                    </a:ext>
                  </a:extLst>
                </p14:cNvPr>
                <p14:cNvContentPartPr/>
                <p14:nvPr/>
              </p14:nvContentPartPr>
              <p14:xfrm>
                <a:off x="5376952" y="4176320"/>
                <a:ext cx="491040" cy="155880"/>
              </p14:xfrm>
            </p:contentPart>
          </mc:Choice>
          <mc:Fallback xmlns="">
            <p:pic>
              <p:nvPicPr>
                <p:cNvPr id="20" name="Ink 19">
                  <a:extLst>
                    <a:ext uri="{FF2B5EF4-FFF2-40B4-BE49-F238E27FC236}">
                      <a16:creationId xmlns:a16="http://schemas.microsoft.com/office/drawing/2014/main" id="{43A8AF84-1A1F-B445-9395-C14D42BABBD2}"/>
                    </a:ext>
                  </a:extLst>
                </p:cNvPr>
                <p:cNvPicPr/>
                <p:nvPr/>
              </p:nvPicPr>
              <p:blipFill>
                <a:blip r:embed="rId17"/>
                <a:stretch>
                  <a:fillRect/>
                </a:stretch>
              </p:blipFill>
              <p:spPr>
                <a:xfrm>
                  <a:off x="5368312" y="4167680"/>
                  <a:ext cx="508680" cy="173520"/>
                </a:xfrm>
                <a:prstGeom prst="rect">
                  <a:avLst/>
                </a:prstGeom>
              </p:spPr>
            </p:pic>
          </mc:Fallback>
        </mc:AlternateContent>
      </p:grpSp>
      <p:grpSp>
        <p:nvGrpSpPr>
          <p:cNvPr id="48" name="Group 47">
            <a:extLst>
              <a:ext uri="{FF2B5EF4-FFF2-40B4-BE49-F238E27FC236}">
                <a16:creationId xmlns:a16="http://schemas.microsoft.com/office/drawing/2014/main" id="{97372E98-8BA7-00F4-48C9-D408F687C8ED}"/>
              </a:ext>
            </a:extLst>
          </p:cNvPr>
          <p:cNvGrpSpPr/>
          <p:nvPr/>
        </p:nvGrpSpPr>
        <p:grpSpPr>
          <a:xfrm>
            <a:off x="6396472" y="3361280"/>
            <a:ext cx="2372040" cy="1180080"/>
            <a:chOff x="6396472" y="3361280"/>
            <a:chExt cx="2372040" cy="1180080"/>
          </a:xfrm>
        </p:grpSpPr>
        <mc:AlternateContent xmlns:mc="http://schemas.openxmlformats.org/markup-compatibility/2006" xmlns:p14="http://schemas.microsoft.com/office/powerpoint/2010/main">
          <mc:Choice Requires="p14">
            <p:contentPart p14:bwMode="auto" r:id="rId18">
              <p14:nvContentPartPr>
                <p14:cNvPr id="27" name="Ink 26">
                  <a:extLst>
                    <a:ext uri="{FF2B5EF4-FFF2-40B4-BE49-F238E27FC236}">
                      <a16:creationId xmlns:a16="http://schemas.microsoft.com/office/drawing/2014/main" id="{43E1C9D2-20D2-03C0-A1A7-87A0F2404C3D}"/>
                    </a:ext>
                  </a:extLst>
                </p14:cNvPr>
                <p14:cNvContentPartPr/>
                <p14:nvPr/>
              </p14:nvContentPartPr>
              <p14:xfrm>
                <a:off x="6566032" y="3476480"/>
                <a:ext cx="253440" cy="316440"/>
              </p14:xfrm>
            </p:contentPart>
          </mc:Choice>
          <mc:Fallback xmlns="">
            <p:pic>
              <p:nvPicPr>
                <p:cNvPr id="27" name="Ink 26">
                  <a:extLst>
                    <a:ext uri="{FF2B5EF4-FFF2-40B4-BE49-F238E27FC236}">
                      <a16:creationId xmlns:a16="http://schemas.microsoft.com/office/drawing/2014/main" id="{43E1C9D2-20D2-03C0-A1A7-87A0F2404C3D}"/>
                    </a:ext>
                  </a:extLst>
                </p:cNvPr>
                <p:cNvPicPr/>
                <p:nvPr/>
              </p:nvPicPr>
              <p:blipFill>
                <a:blip r:embed="rId19"/>
                <a:stretch>
                  <a:fillRect/>
                </a:stretch>
              </p:blipFill>
              <p:spPr>
                <a:xfrm>
                  <a:off x="6557392" y="3467840"/>
                  <a:ext cx="2710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Ink 27">
                  <a:extLst>
                    <a:ext uri="{FF2B5EF4-FFF2-40B4-BE49-F238E27FC236}">
                      <a16:creationId xmlns:a16="http://schemas.microsoft.com/office/drawing/2014/main" id="{69BAB526-F51F-EA11-491B-E241FEFD5DF9}"/>
                    </a:ext>
                  </a:extLst>
                </p14:cNvPr>
                <p14:cNvContentPartPr/>
                <p14:nvPr/>
              </p14:nvContentPartPr>
              <p14:xfrm>
                <a:off x="6777712" y="3728840"/>
                <a:ext cx="143640" cy="72720"/>
              </p14:xfrm>
            </p:contentPart>
          </mc:Choice>
          <mc:Fallback xmlns="">
            <p:pic>
              <p:nvPicPr>
                <p:cNvPr id="28" name="Ink 27">
                  <a:extLst>
                    <a:ext uri="{FF2B5EF4-FFF2-40B4-BE49-F238E27FC236}">
                      <a16:creationId xmlns:a16="http://schemas.microsoft.com/office/drawing/2014/main" id="{69BAB526-F51F-EA11-491B-E241FEFD5DF9}"/>
                    </a:ext>
                  </a:extLst>
                </p:cNvPr>
                <p:cNvPicPr/>
                <p:nvPr/>
              </p:nvPicPr>
              <p:blipFill>
                <a:blip r:embed="rId21"/>
                <a:stretch>
                  <a:fillRect/>
                </a:stretch>
              </p:blipFill>
              <p:spPr>
                <a:xfrm>
                  <a:off x="6769072" y="3720200"/>
                  <a:ext cx="1612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A04FFDFB-8EDC-60A8-1C45-B7F8CB837030}"/>
                    </a:ext>
                  </a:extLst>
                </p14:cNvPr>
                <p14:cNvContentPartPr/>
                <p14:nvPr/>
              </p14:nvContentPartPr>
              <p14:xfrm>
                <a:off x="6922792" y="3627680"/>
                <a:ext cx="156960" cy="357840"/>
              </p14:xfrm>
            </p:contentPart>
          </mc:Choice>
          <mc:Fallback xmlns="">
            <p:pic>
              <p:nvPicPr>
                <p:cNvPr id="29" name="Ink 28">
                  <a:extLst>
                    <a:ext uri="{FF2B5EF4-FFF2-40B4-BE49-F238E27FC236}">
                      <a16:creationId xmlns:a16="http://schemas.microsoft.com/office/drawing/2014/main" id="{A04FFDFB-8EDC-60A8-1C45-B7F8CB837030}"/>
                    </a:ext>
                  </a:extLst>
                </p:cNvPr>
                <p:cNvPicPr/>
                <p:nvPr/>
              </p:nvPicPr>
              <p:blipFill>
                <a:blip r:embed="rId23"/>
                <a:stretch>
                  <a:fillRect/>
                </a:stretch>
              </p:blipFill>
              <p:spPr>
                <a:xfrm>
                  <a:off x="6913792" y="3619040"/>
                  <a:ext cx="1746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BD8F7BB8-2BAB-F568-0008-1D899D21DA4A}"/>
                    </a:ext>
                  </a:extLst>
                </p14:cNvPr>
                <p14:cNvContentPartPr/>
                <p14:nvPr/>
              </p14:nvContentPartPr>
              <p14:xfrm>
                <a:off x="7142752" y="3693200"/>
                <a:ext cx="495000" cy="124200"/>
              </p14:xfrm>
            </p:contentPart>
          </mc:Choice>
          <mc:Fallback xmlns="">
            <p:pic>
              <p:nvPicPr>
                <p:cNvPr id="30" name="Ink 29">
                  <a:extLst>
                    <a:ext uri="{FF2B5EF4-FFF2-40B4-BE49-F238E27FC236}">
                      <a16:creationId xmlns:a16="http://schemas.microsoft.com/office/drawing/2014/main" id="{BD8F7BB8-2BAB-F568-0008-1D899D21DA4A}"/>
                    </a:ext>
                  </a:extLst>
                </p:cNvPr>
                <p:cNvPicPr/>
                <p:nvPr/>
              </p:nvPicPr>
              <p:blipFill>
                <a:blip r:embed="rId25"/>
                <a:stretch>
                  <a:fillRect/>
                </a:stretch>
              </p:blipFill>
              <p:spPr>
                <a:xfrm>
                  <a:off x="7134112" y="3684200"/>
                  <a:ext cx="512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1465F68F-2FED-0732-B494-9D8F537FBAE2}"/>
                    </a:ext>
                  </a:extLst>
                </p14:cNvPr>
                <p14:cNvContentPartPr/>
                <p14:nvPr/>
              </p14:nvContentPartPr>
              <p14:xfrm>
                <a:off x="7684912" y="3361280"/>
                <a:ext cx="201960" cy="441000"/>
              </p14:xfrm>
            </p:contentPart>
          </mc:Choice>
          <mc:Fallback xmlns="">
            <p:pic>
              <p:nvPicPr>
                <p:cNvPr id="31" name="Ink 30">
                  <a:extLst>
                    <a:ext uri="{FF2B5EF4-FFF2-40B4-BE49-F238E27FC236}">
                      <a16:creationId xmlns:a16="http://schemas.microsoft.com/office/drawing/2014/main" id="{1465F68F-2FED-0732-B494-9D8F537FBAE2}"/>
                    </a:ext>
                  </a:extLst>
                </p:cNvPr>
                <p:cNvPicPr/>
                <p:nvPr/>
              </p:nvPicPr>
              <p:blipFill>
                <a:blip r:embed="rId27"/>
                <a:stretch>
                  <a:fillRect/>
                </a:stretch>
              </p:blipFill>
              <p:spPr>
                <a:xfrm>
                  <a:off x="7676272" y="3352280"/>
                  <a:ext cx="2196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DE245BE9-49CD-8F97-29EF-3CECE1998C98}"/>
                    </a:ext>
                  </a:extLst>
                </p14:cNvPr>
                <p14:cNvContentPartPr/>
                <p14:nvPr/>
              </p14:nvContentPartPr>
              <p14:xfrm>
                <a:off x="7916032" y="3673040"/>
                <a:ext cx="210240" cy="126720"/>
              </p14:xfrm>
            </p:contentPart>
          </mc:Choice>
          <mc:Fallback xmlns="">
            <p:pic>
              <p:nvPicPr>
                <p:cNvPr id="32" name="Ink 31">
                  <a:extLst>
                    <a:ext uri="{FF2B5EF4-FFF2-40B4-BE49-F238E27FC236}">
                      <a16:creationId xmlns:a16="http://schemas.microsoft.com/office/drawing/2014/main" id="{DE245BE9-49CD-8F97-29EF-3CECE1998C98}"/>
                    </a:ext>
                  </a:extLst>
                </p:cNvPr>
                <p:cNvPicPr/>
                <p:nvPr/>
              </p:nvPicPr>
              <p:blipFill>
                <a:blip r:embed="rId29"/>
                <a:stretch>
                  <a:fillRect/>
                </a:stretch>
              </p:blipFill>
              <p:spPr>
                <a:xfrm>
                  <a:off x="7907032" y="3664400"/>
                  <a:ext cx="2278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EBFAD4F4-E525-0F36-BCB4-2E44F5E21518}"/>
                    </a:ext>
                  </a:extLst>
                </p14:cNvPr>
                <p14:cNvContentPartPr/>
                <p14:nvPr/>
              </p14:nvContentPartPr>
              <p14:xfrm>
                <a:off x="8152192" y="3681680"/>
                <a:ext cx="102960" cy="135000"/>
              </p14:xfrm>
            </p:contentPart>
          </mc:Choice>
          <mc:Fallback xmlns="">
            <p:pic>
              <p:nvPicPr>
                <p:cNvPr id="33" name="Ink 32">
                  <a:extLst>
                    <a:ext uri="{FF2B5EF4-FFF2-40B4-BE49-F238E27FC236}">
                      <a16:creationId xmlns:a16="http://schemas.microsoft.com/office/drawing/2014/main" id="{EBFAD4F4-E525-0F36-BCB4-2E44F5E21518}"/>
                    </a:ext>
                  </a:extLst>
                </p:cNvPr>
                <p:cNvPicPr/>
                <p:nvPr/>
              </p:nvPicPr>
              <p:blipFill>
                <a:blip r:embed="rId31"/>
                <a:stretch>
                  <a:fillRect/>
                </a:stretch>
              </p:blipFill>
              <p:spPr>
                <a:xfrm>
                  <a:off x="8143192" y="3673040"/>
                  <a:ext cx="1206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3BE07F98-6A3A-B550-8103-333D3057A323}"/>
                    </a:ext>
                  </a:extLst>
                </p14:cNvPr>
                <p14:cNvContentPartPr/>
                <p14:nvPr/>
              </p14:nvContentPartPr>
              <p14:xfrm>
                <a:off x="8325712" y="3703280"/>
                <a:ext cx="124920" cy="97920"/>
              </p14:xfrm>
            </p:contentPart>
          </mc:Choice>
          <mc:Fallback xmlns="">
            <p:pic>
              <p:nvPicPr>
                <p:cNvPr id="34" name="Ink 33">
                  <a:extLst>
                    <a:ext uri="{FF2B5EF4-FFF2-40B4-BE49-F238E27FC236}">
                      <a16:creationId xmlns:a16="http://schemas.microsoft.com/office/drawing/2014/main" id="{3BE07F98-6A3A-B550-8103-333D3057A323}"/>
                    </a:ext>
                  </a:extLst>
                </p:cNvPr>
                <p:cNvPicPr/>
                <p:nvPr/>
              </p:nvPicPr>
              <p:blipFill>
                <a:blip r:embed="rId33"/>
                <a:stretch>
                  <a:fillRect/>
                </a:stretch>
              </p:blipFill>
              <p:spPr>
                <a:xfrm>
                  <a:off x="8317072" y="3694640"/>
                  <a:ext cx="142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53B871B5-9947-0A61-B939-99F96292B410}"/>
                    </a:ext>
                  </a:extLst>
                </p14:cNvPr>
                <p14:cNvContentPartPr/>
                <p14:nvPr/>
              </p14:nvContentPartPr>
              <p14:xfrm>
                <a:off x="8371432" y="3705800"/>
                <a:ext cx="397080" cy="497880"/>
              </p14:xfrm>
            </p:contentPart>
          </mc:Choice>
          <mc:Fallback xmlns="">
            <p:pic>
              <p:nvPicPr>
                <p:cNvPr id="35" name="Ink 34">
                  <a:extLst>
                    <a:ext uri="{FF2B5EF4-FFF2-40B4-BE49-F238E27FC236}">
                      <a16:creationId xmlns:a16="http://schemas.microsoft.com/office/drawing/2014/main" id="{53B871B5-9947-0A61-B939-99F96292B410}"/>
                    </a:ext>
                  </a:extLst>
                </p:cNvPr>
                <p:cNvPicPr/>
                <p:nvPr/>
              </p:nvPicPr>
              <p:blipFill>
                <a:blip r:embed="rId35"/>
                <a:stretch>
                  <a:fillRect/>
                </a:stretch>
              </p:blipFill>
              <p:spPr>
                <a:xfrm>
                  <a:off x="8362792" y="3696800"/>
                  <a:ext cx="4147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8A4C17DE-677E-23E4-EB75-AFBDE40DF949}"/>
                    </a:ext>
                  </a:extLst>
                </p14:cNvPr>
                <p14:cNvContentPartPr/>
                <p14:nvPr/>
              </p14:nvContentPartPr>
              <p14:xfrm>
                <a:off x="6396472" y="4052840"/>
                <a:ext cx="187200" cy="488520"/>
              </p14:xfrm>
            </p:contentPart>
          </mc:Choice>
          <mc:Fallback xmlns="">
            <p:pic>
              <p:nvPicPr>
                <p:cNvPr id="37" name="Ink 36">
                  <a:extLst>
                    <a:ext uri="{FF2B5EF4-FFF2-40B4-BE49-F238E27FC236}">
                      <a16:creationId xmlns:a16="http://schemas.microsoft.com/office/drawing/2014/main" id="{8A4C17DE-677E-23E4-EB75-AFBDE40DF949}"/>
                    </a:ext>
                  </a:extLst>
                </p:cNvPr>
                <p:cNvPicPr/>
                <p:nvPr/>
              </p:nvPicPr>
              <p:blipFill>
                <a:blip r:embed="rId37"/>
                <a:stretch>
                  <a:fillRect/>
                </a:stretch>
              </p:blipFill>
              <p:spPr>
                <a:xfrm>
                  <a:off x="6387832" y="4043840"/>
                  <a:ext cx="20484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E33F8CA3-E9E9-138B-1FB5-37532F9E21CA}"/>
                    </a:ext>
                  </a:extLst>
                </p14:cNvPr>
                <p14:cNvContentPartPr/>
                <p14:nvPr/>
              </p14:nvContentPartPr>
              <p14:xfrm>
                <a:off x="6540112" y="4391240"/>
                <a:ext cx="138240" cy="126360"/>
              </p14:xfrm>
            </p:contentPart>
          </mc:Choice>
          <mc:Fallback xmlns="">
            <p:pic>
              <p:nvPicPr>
                <p:cNvPr id="38" name="Ink 37">
                  <a:extLst>
                    <a:ext uri="{FF2B5EF4-FFF2-40B4-BE49-F238E27FC236}">
                      <a16:creationId xmlns:a16="http://schemas.microsoft.com/office/drawing/2014/main" id="{E33F8CA3-E9E9-138B-1FB5-37532F9E21CA}"/>
                    </a:ext>
                  </a:extLst>
                </p:cNvPr>
                <p:cNvPicPr/>
                <p:nvPr/>
              </p:nvPicPr>
              <p:blipFill>
                <a:blip r:embed="rId39"/>
                <a:stretch>
                  <a:fillRect/>
                </a:stretch>
              </p:blipFill>
              <p:spPr>
                <a:xfrm>
                  <a:off x="6531472" y="4382240"/>
                  <a:ext cx="155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0214D9B3-0F60-24EE-58D5-50E5A31EF2C3}"/>
                    </a:ext>
                  </a:extLst>
                </p14:cNvPr>
                <p14:cNvContentPartPr/>
                <p14:nvPr/>
              </p14:nvContentPartPr>
              <p14:xfrm>
                <a:off x="6744592" y="4436240"/>
                <a:ext cx="108720" cy="83160"/>
              </p14:xfrm>
            </p:contentPart>
          </mc:Choice>
          <mc:Fallback xmlns="">
            <p:pic>
              <p:nvPicPr>
                <p:cNvPr id="39" name="Ink 38">
                  <a:extLst>
                    <a:ext uri="{FF2B5EF4-FFF2-40B4-BE49-F238E27FC236}">
                      <a16:creationId xmlns:a16="http://schemas.microsoft.com/office/drawing/2014/main" id="{0214D9B3-0F60-24EE-58D5-50E5A31EF2C3}"/>
                    </a:ext>
                  </a:extLst>
                </p:cNvPr>
                <p:cNvPicPr/>
                <p:nvPr/>
              </p:nvPicPr>
              <p:blipFill>
                <a:blip r:embed="rId41"/>
                <a:stretch>
                  <a:fillRect/>
                </a:stretch>
              </p:blipFill>
              <p:spPr>
                <a:xfrm>
                  <a:off x="6735592" y="4427600"/>
                  <a:ext cx="1263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BA8ADBC5-1453-A533-0E0B-A2A4316D2436}"/>
                    </a:ext>
                  </a:extLst>
                </p14:cNvPr>
                <p14:cNvContentPartPr/>
                <p14:nvPr/>
              </p14:nvContentPartPr>
              <p14:xfrm>
                <a:off x="6906232" y="4406720"/>
                <a:ext cx="126000" cy="80640"/>
              </p14:xfrm>
            </p:contentPart>
          </mc:Choice>
          <mc:Fallback xmlns="">
            <p:pic>
              <p:nvPicPr>
                <p:cNvPr id="40" name="Ink 39">
                  <a:extLst>
                    <a:ext uri="{FF2B5EF4-FFF2-40B4-BE49-F238E27FC236}">
                      <a16:creationId xmlns:a16="http://schemas.microsoft.com/office/drawing/2014/main" id="{BA8ADBC5-1453-A533-0E0B-A2A4316D2436}"/>
                    </a:ext>
                  </a:extLst>
                </p:cNvPr>
                <p:cNvPicPr/>
                <p:nvPr/>
              </p:nvPicPr>
              <p:blipFill>
                <a:blip r:embed="rId43"/>
                <a:stretch>
                  <a:fillRect/>
                </a:stretch>
              </p:blipFill>
              <p:spPr>
                <a:xfrm>
                  <a:off x="6897232" y="4398080"/>
                  <a:ext cx="1436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D7DE3D04-D0F8-4348-A01A-D164A9DDFF34}"/>
                    </a:ext>
                  </a:extLst>
                </p14:cNvPr>
                <p14:cNvContentPartPr/>
                <p14:nvPr/>
              </p14:nvContentPartPr>
              <p14:xfrm>
                <a:off x="7081192" y="4382960"/>
                <a:ext cx="191160" cy="134280"/>
              </p14:xfrm>
            </p:contentPart>
          </mc:Choice>
          <mc:Fallback xmlns="">
            <p:pic>
              <p:nvPicPr>
                <p:cNvPr id="41" name="Ink 40">
                  <a:extLst>
                    <a:ext uri="{FF2B5EF4-FFF2-40B4-BE49-F238E27FC236}">
                      <a16:creationId xmlns:a16="http://schemas.microsoft.com/office/drawing/2014/main" id="{D7DE3D04-D0F8-4348-A01A-D164A9DDFF34}"/>
                    </a:ext>
                  </a:extLst>
                </p:cNvPr>
                <p:cNvPicPr/>
                <p:nvPr/>
              </p:nvPicPr>
              <p:blipFill>
                <a:blip r:embed="rId45"/>
                <a:stretch>
                  <a:fillRect/>
                </a:stretch>
              </p:blipFill>
              <p:spPr>
                <a:xfrm>
                  <a:off x="7072552" y="4373960"/>
                  <a:ext cx="20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C022B85A-4B93-1502-053E-E7AF2E707009}"/>
                    </a:ext>
                  </a:extLst>
                </p14:cNvPr>
                <p14:cNvContentPartPr/>
                <p14:nvPr/>
              </p14:nvContentPartPr>
              <p14:xfrm>
                <a:off x="7305112" y="4367480"/>
                <a:ext cx="89640" cy="147600"/>
              </p14:xfrm>
            </p:contentPart>
          </mc:Choice>
          <mc:Fallback xmlns="">
            <p:pic>
              <p:nvPicPr>
                <p:cNvPr id="42" name="Ink 41">
                  <a:extLst>
                    <a:ext uri="{FF2B5EF4-FFF2-40B4-BE49-F238E27FC236}">
                      <a16:creationId xmlns:a16="http://schemas.microsoft.com/office/drawing/2014/main" id="{C022B85A-4B93-1502-053E-E7AF2E707009}"/>
                    </a:ext>
                  </a:extLst>
                </p:cNvPr>
                <p:cNvPicPr/>
                <p:nvPr/>
              </p:nvPicPr>
              <p:blipFill>
                <a:blip r:embed="rId47"/>
                <a:stretch>
                  <a:fillRect/>
                </a:stretch>
              </p:blipFill>
              <p:spPr>
                <a:xfrm>
                  <a:off x="7296112" y="4358480"/>
                  <a:ext cx="107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8C7F3F0D-6FD7-7FA0-EF33-0E3B83ACD136}"/>
                    </a:ext>
                  </a:extLst>
                </p14:cNvPr>
                <p14:cNvContentPartPr/>
                <p14:nvPr/>
              </p14:nvContentPartPr>
              <p14:xfrm>
                <a:off x="7455952" y="4413560"/>
                <a:ext cx="77760" cy="99720"/>
              </p14:xfrm>
            </p:contentPart>
          </mc:Choice>
          <mc:Fallback xmlns="">
            <p:pic>
              <p:nvPicPr>
                <p:cNvPr id="43" name="Ink 42">
                  <a:extLst>
                    <a:ext uri="{FF2B5EF4-FFF2-40B4-BE49-F238E27FC236}">
                      <a16:creationId xmlns:a16="http://schemas.microsoft.com/office/drawing/2014/main" id="{8C7F3F0D-6FD7-7FA0-EF33-0E3B83ACD136}"/>
                    </a:ext>
                  </a:extLst>
                </p:cNvPr>
                <p:cNvPicPr/>
                <p:nvPr/>
              </p:nvPicPr>
              <p:blipFill>
                <a:blip r:embed="rId49"/>
                <a:stretch>
                  <a:fillRect/>
                </a:stretch>
              </p:blipFill>
              <p:spPr>
                <a:xfrm>
                  <a:off x="7446952" y="4404920"/>
                  <a:ext cx="954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Ink 43">
                  <a:extLst>
                    <a:ext uri="{FF2B5EF4-FFF2-40B4-BE49-F238E27FC236}">
                      <a16:creationId xmlns:a16="http://schemas.microsoft.com/office/drawing/2014/main" id="{C83782D0-09D2-4B75-CBFA-0B8B15B26CDB}"/>
                    </a:ext>
                  </a:extLst>
                </p14:cNvPr>
                <p14:cNvContentPartPr/>
                <p14:nvPr/>
              </p14:nvContentPartPr>
              <p14:xfrm>
                <a:off x="7611112" y="4428680"/>
                <a:ext cx="133920" cy="81720"/>
              </p14:xfrm>
            </p:contentPart>
          </mc:Choice>
          <mc:Fallback xmlns="">
            <p:pic>
              <p:nvPicPr>
                <p:cNvPr id="44" name="Ink 43">
                  <a:extLst>
                    <a:ext uri="{FF2B5EF4-FFF2-40B4-BE49-F238E27FC236}">
                      <a16:creationId xmlns:a16="http://schemas.microsoft.com/office/drawing/2014/main" id="{C83782D0-09D2-4B75-CBFA-0B8B15B26CDB}"/>
                    </a:ext>
                  </a:extLst>
                </p:cNvPr>
                <p:cNvPicPr/>
                <p:nvPr/>
              </p:nvPicPr>
              <p:blipFill>
                <a:blip r:embed="rId51"/>
                <a:stretch>
                  <a:fillRect/>
                </a:stretch>
              </p:blipFill>
              <p:spPr>
                <a:xfrm>
                  <a:off x="7602472" y="4419680"/>
                  <a:ext cx="151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Ink 44">
                  <a:extLst>
                    <a:ext uri="{FF2B5EF4-FFF2-40B4-BE49-F238E27FC236}">
                      <a16:creationId xmlns:a16="http://schemas.microsoft.com/office/drawing/2014/main" id="{AF009BDA-31D6-1E38-6DEE-FEC783E7FA9D}"/>
                    </a:ext>
                  </a:extLst>
                </p14:cNvPr>
                <p14:cNvContentPartPr/>
                <p14:nvPr/>
              </p14:nvContentPartPr>
              <p14:xfrm>
                <a:off x="7806592" y="4398800"/>
                <a:ext cx="204480" cy="99000"/>
              </p14:xfrm>
            </p:contentPart>
          </mc:Choice>
          <mc:Fallback xmlns="">
            <p:pic>
              <p:nvPicPr>
                <p:cNvPr id="45" name="Ink 44">
                  <a:extLst>
                    <a:ext uri="{FF2B5EF4-FFF2-40B4-BE49-F238E27FC236}">
                      <a16:creationId xmlns:a16="http://schemas.microsoft.com/office/drawing/2014/main" id="{AF009BDA-31D6-1E38-6DEE-FEC783E7FA9D}"/>
                    </a:ext>
                  </a:extLst>
                </p:cNvPr>
                <p:cNvPicPr/>
                <p:nvPr/>
              </p:nvPicPr>
              <p:blipFill>
                <a:blip r:embed="rId53"/>
                <a:stretch>
                  <a:fillRect/>
                </a:stretch>
              </p:blipFill>
              <p:spPr>
                <a:xfrm>
                  <a:off x="7797952" y="4389800"/>
                  <a:ext cx="222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Ink 45">
                  <a:extLst>
                    <a:ext uri="{FF2B5EF4-FFF2-40B4-BE49-F238E27FC236}">
                      <a16:creationId xmlns:a16="http://schemas.microsoft.com/office/drawing/2014/main" id="{4F0AC31B-B85F-964E-2F8E-A958266B2008}"/>
                    </a:ext>
                  </a:extLst>
                </p14:cNvPr>
                <p14:cNvContentPartPr/>
                <p14:nvPr/>
              </p14:nvContentPartPr>
              <p14:xfrm>
                <a:off x="8236432" y="3977960"/>
                <a:ext cx="82440" cy="365760"/>
              </p14:xfrm>
            </p:contentPart>
          </mc:Choice>
          <mc:Fallback xmlns="">
            <p:pic>
              <p:nvPicPr>
                <p:cNvPr id="46" name="Ink 45">
                  <a:extLst>
                    <a:ext uri="{FF2B5EF4-FFF2-40B4-BE49-F238E27FC236}">
                      <a16:creationId xmlns:a16="http://schemas.microsoft.com/office/drawing/2014/main" id="{4F0AC31B-B85F-964E-2F8E-A958266B2008}"/>
                    </a:ext>
                  </a:extLst>
                </p:cNvPr>
                <p:cNvPicPr/>
                <p:nvPr/>
              </p:nvPicPr>
              <p:blipFill>
                <a:blip r:embed="rId55"/>
                <a:stretch>
                  <a:fillRect/>
                </a:stretch>
              </p:blipFill>
              <p:spPr>
                <a:xfrm>
                  <a:off x="8227792" y="3968960"/>
                  <a:ext cx="1000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882E485F-F13A-A5F9-BCF8-BDDF5782418F}"/>
                    </a:ext>
                  </a:extLst>
                </p14:cNvPr>
                <p14:cNvContentPartPr/>
                <p14:nvPr/>
              </p14:nvContentPartPr>
              <p14:xfrm>
                <a:off x="8189632" y="4499240"/>
                <a:ext cx="77760" cy="30960"/>
              </p14:xfrm>
            </p:contentPart>
          </mc:Choice>
          <mc:Fallback xmlns="">
            <p:pic>
              <p:nvPicPr>
                <p:cNvPr id="47" name="Ink 46">
                  <a:extLst>
                    <a:ext uri="{FF2B5EF4-FFF2-40B4-BE49-F238E27FC236}">
                      <a16:creationId xmlns:a16="http://schemas.microsoft.com/office/drawing/2014/main" id="{882E485F-F13A-A5F9-BCF8-BDDF5782418F}"/>
                    </a:ext>
                  </a:extLst>
                </p:cNvPr>
                <p:cNvPicPr/>
                <p:nvPr/>
              </p:nvPicPr>
              <p:blipFill>
                <a:blip r:embed="rId57"/>
                <a:stretch>
                  <a:fillRect/>
                </a:stretch>
              </p:blipFill>
              <p:spPr>
                <a:xfrm>
                  <a:off x="8180632" y="4490600"/>
                  <a:ext cx="95400" cy="48600"/>
                </a:xfrm>
                <a:prstGeom prst="rect">
                  <a:avLst/>
                </a:prstGeom>
              </p:spPr>
            </p:pic>
          </mc:Fallback>
        </mc:AlternateContent>
      </p:grpSp>
    </p:spTree>
    <p:extLst>
      <p:ext uri="{BB962C8B-B14F-4D97-AF65-F5344CB8AC3E}">
        <p14:creationId xmlns:p14="http://schemas.microsoft.com/office/powerpoint/2010/main" val="15610294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Plugins</a:t>
            </a:r>
          </a:p>
        </p:txBody>
      </p:sp>
      <p:sp>
        <p:nvSpPr>
          <p:cNvPr id="11" name="TextBox 10">
            <a:extLst>
              <a:ext uri="{FF2B5EF4-FFF2-40B4-BE49-F238E27FC236}">
                <a16:creationId xmlns:a16="http://schemas.microsoft.com/office/drawing/2014/main" id="{CFF3259D-C06F-4E04-D8B2-2EA3220B7442}"/>
              </a:ext>
            </a:extLst>
          </p:cNvPr>
          <p:cNvSpPr txBox="1"/>
          <p:nvPr/>
        </p:nvSpPr>
        <p:spPr>
          <a:xfrm>
            <a:off x="1261223" y="4809085"/>
            <a:ext cx="3732112" cy="840230"/>
          </a:xfrm>
          <a:prstGeom prst="rect">
            <a:avLst/>
          </a:prstGeom>
          <a:solidFill>
            <a:schemeClr val="accent4">
              <a:lumMod val="20000"/>
              <a:lumOff val="80000"/>
            </a:schemeClr>
          </a:solidFill>
          <a:ln>
            <a:noFill/>
          </a:ln>
        </p:spPr>
        <p:txBody>
          <a:bodyPr wrap="square" rtlCol="0">
            <a:spAutoFit/>
          </a:bodyPr>
          <a:lstStyle/>
          <a:p>
            <a:pPr algn="l">
              <a:lnSpc>
                <a:spcPct val="90000"/>
              </a:lnSpc>
              <a:spcBef>
                <a:spcPts val="1200"/>
              </a:spcBef>
            </a:pPr>
            <a:r>
              <a:rPr lang="en-GB" sz="1800" dirty="0">
                <a:solidFill>
                  <a:schemeClr val="tx2">
                    <a:lumMod val="90000"/>
                    <a:lumOff val="10000"/>
                  </a:schemeClr>
                </a:solidFill>
                <a:effectLst/>
                <a:latin typeface="Calibri" panose="020F0502020204030204" pitchFamily="34" charset="0"/>
                <a:ea typeface="Times New Roman" panose="02020603050405020304" pitchFamily="18" charset="0"/>
                <a:cs typeface="Times New Roman" panose="02020603050405020304" pitchFamily="18" charset="0"/>
              </a:rPr>
              <a:t>Inverting dependencies is the way we create boundaries between software modules</a:t>
            </a:r>
            <a:endParaRPr lang="en-US" sz="2000" dirty="0">
              <a:solidFill>
                <a:schemeClr val="tx2">
                  <a:lumMod val="90000"/>
                  <a:lumOff val="10000"/>
                </a:schemeClr>
              </a:solidFill>
            </a:endParaRPr>
          </a:p>
        </p:txBody>
      </p:sp>
      <p:pic>
        <p:nvPicPr>
          <p:cNvPr id="3" name="Picture 2">
            <a:extLst>
              <a:ext uri="{FF2B5EF4-FFF2-40B4-BE49-F238E27FC236}">
                <a16:creationId xmlns:a16="http://schemas.microsoft.com/office/drawing/2014/main" id="{934320D5-4EB7-3694-0EFE-5A1A1EEE34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913" y="1628800"/>
            <a:ext cx="4864733" cy="2664296"/>
          </a:xfrm>
          <a:prstGeom prst="rect">
            <a:avLst/>
          </a:prstGeom>
        </p:spPr>
      </p:pic>
      <p:pic>
        <p:nvPicPr>
          <p:cNvPr id="4" name="Picture 3">
            <a:extLst>
              <a:ext uri="{FF2B5EF4-FFF2-40B4-BE49-F238E27FC236}">
                <a16:creationId xmlns:a16="http://schemas.microsoft.com/office/drawing/2014/main" id="{A6C2E471-68F6-18D6-A4E5-050CC5D56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097" y="1424012"/>
            <a:ext cx="5388511" cy="3168352"/>
          </a:xfrm>
          <a:prstGeom prst="rect">
            <a:avLst/>
          </a:prstGeom>
        </p:spPr>
      </p:pic>
      <p:sp>
        <p:nvSpPr>
          <p:cNvPr id="5" name="TextBox 4">
            <a:extLst>
              <a:ext uri="{FF2B5EF4-FFF2-40B4-BE49-F238E27FC236}">
                <a16:creationId xmlns:a16="http://schemas.microsoft.com/office/drawing/2014/main" id="{957E4A7A-3C74-8D8C-A035-37C83FFC96A7}"/>
              </a:ext>
            </a:extLst>
          </p:cNvPr>
          <p:cNvSpPr txBox="1"/>
          <p:nvPr/>
        </p:nvSpPr>
        <p:spPr>
          <a:xfrm>
            <a:off x="6600056" y="4596427"/>
            <a:ext cx="4746211" cy="1923604"/>
          </a:xfrm>
          <a:prstGeom prst="rect">
            <a:avLst/>
          </a:prstGeom>
          <a:noFill/>
          <a:ln>
            <a:solidFill>
              <a:srgbClr val="FF2F92"/>
            </a:solidFill>
          </a:ln>
        </p:spPr>
        <p:txBody>
          <a:bodyPr wrap="square" rtlCol="0">
            <a:spAutoFit/>
          </a:bodyPr>
          <a:lstStyle/>
          <a:p>
            <a:pPr algn="l">
              <a:lnSpc>
                <a:spcPct val="90000"/>
              </a:lnSpc>
              <a:spcBef>
                <a:spcPts val="1200"/>
              </a:spcBef>
            </a:pPr>
            <a:r>
              <a:rPr lang="en-GB" sz="18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We choose where to invert the flow of control so that all dependencies pass in one direction across the boundary. </a:t>
            </a:r>
          </a:p>
          <a:p>
            <a:pPr algn="l">
              <a:lnSpc>
                <a:spcPct val="90000"/>
              </a:lnSpc>
              <a:spcBef>
                <a:spcPts val="1200"/>
              </a:spcBef>
            </a:pPr>
            <a:r>
              <a:rPr lang="en-GB" sz="1800" dirty="0">
                <a:solidFill>
                  <a:srgbClr val="7030A0"/>
                </a:solidFill>
                <a:effectLst/>
                <a:latin typeface="Calibri" panose="020F0502020204030204" pitchFamily="34" charset="0"/>
                <a:ea typeface="Times New Roman" panose="02020603050405020304" pitchFamily="18" charset="0"/>
                <a:cs typeface="Times New Roman" panose="02020603050405020304" pitchFamily="18" charset="0"/>
              </a:rPr>
              <a:t>This is how we create plugins. </a:t>
            </a:r>
          </a:p>
          <a:p>
            <a:pPr algn="l">
              <a:lnSpc>
                <a:spcPct val="90000"/>
              </a:lnSpc>
              <a:spcBef>
                <a:spcPts val="1200"/>
              </a:spcBef>
            </a:pPr>
            <a:r>
              <a:rPr lang="en-GB" sz="1800" dirty="0">
                <a:solidFill>
                  <a:srgbClr val="7030A0"/>
                </a:solidFill>
                <a:effectLst/>
                <a:highlight>
                  <a:srgbClr val="00FF00"/>
                </a:highlight>
                <a:latin typeface="Calibri" panose="020F0502020204030204" pitchFamily="34" charset="0"/>
                <a:ea typeface="Times New Roman" panose="02020603050405020304" pitchFamily="18" charset="0"/>
                <a:cs typeface="Times New Roman" panose="02020603050405020304" pitchFamily="18" charset="0"/>
              </a:rPr>
              <a:t>A plugin is a module that is anonymously called by another module</a:t>
            </a:r>
            <a:r>
              <a:rPr lang="en-GB" sz="2000" dirty="0">
                <a:solidFill>
                  <a:srgbClr val="7030A0"/>
                </a:solidFill>
                <a:effectLst/>
              </a:rPr>
              <a:t> </a:t>
            </a:r>
            <a:endParaRPr lang="en-US" sz="2000" dirty="0">
              <a:solidFill>
                <a:srgbClr val="7030A0"/>
              </a:solidFill>
            </a:endParaRPr>
          </a:p>
        </p:txBody>
      </p:sp>
    </p:spTree>
    <p:extLst>
      <p:ext uri="{BB962C8B-B14F-4D97-AF65-F5344CB8AC3E}">
        <p14:creationId xmlns:p14="http://schemas.microsoft.com/office/powerpoint/2010/main" val="254837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6634-EF72-B221-7504-EC98095A4B92}"/>
              </a:ext>
            </a:extLst>
          </p:cNvPr>
          <p:cNvSpPr>
            <a:spLocks noGrp="1"/>
          </p:cNvSpPr>
          <p:nvPr>
            <p:ph type="title"/>
          </p:nvPr>
        </p:nvSpPr>
        <p:spPr/>
        <p:txBody>
          <a:bodyPr/>
          <a:lstStyle/>
          <a:p>
            <a:r>
              <a:rPr lang="en-US" dirty="0"/>
              <a:t>Frameworks</a:t>
            </a:r>
          </a:p>
        </p:txBody>
      </p:sp>
      <p:sp>
        <p:nvSpPr>
          <p:cNvPr id="5" name="TextBox 4">
            <a:extLst>
              <a:ext uri="{FF2B5EF4-FFF2-40B4-BE49-F238E27FC236}">
                <a16:creationId xmlns:a16="http://schemas.microsoft.com/office/drawing/2014/main" id="{37F68A34-110B-8142-9C12-0BE237C0A994}"/>
              </a:ext>
            </a:extLst>
          </p:cNvPr>
          <p:cNvSpPr txBox="1"/>
          <p:nvPr/>
        </p:nvSpPr>
        <p:spPr>
          <a:xfrm>
            <a:off x="506572" y="4005064"/>
            <a:ext cx="9549868" cy="646331"/>
          </a:xfrm>
          <a:prstGeom prst="rect">
            <a:avLst/>
          </a:prstGeom>
          <a:solidFill>
            <a:srgbClr val="FF7E79"/>
          </a:solidFill>
          <a:ln>
            <a:noFill/>
          </a:ln>
        </p:spPr>
        <p:txBody>
          <a:bodyPr wrap="square">
            <a:spAutoFit/>
          </a:bodyPr>
          <a:lstStyle/>
          <a:p>
            <a:r>
              <a:rPr lang="en-GB" sz="1800" dirty="0">
                <a:solidFill>
                  <a:schemeClr val="accent5">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When designing a framework there should be no dependency by the framework on the application. </a:t>
            </a:r>
            <a:r>
              <a:rPr lang="en-GB" sz="1800" dirty="0">
                <a:solidFill>
                  <a:schemeClr val="accent5">
                    <a:lumMod val="75000"/>
                  </a:schemeClr>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The high level policy is no longer dependent on low level detail – dependency inversion.</a:t>
            </a:r>
            <a:r>
              <a:rPr lang="en-GB" dirty="0">
                <a:solidFill>
                  <a:schemeClr val="accent5">
                    <a:lumMod val="75000"/>
                  </a:schemeClr>
                </a:solidFill>
                <a:effectLst/>
                <a:highlight>
                  <a:srgbClr val="FFFF00"/>
                </a:highlight>
              </a:rPr>
              <a:t> </a:t>
            </a:r>
          </a:p>
        </p:txBody>
      </p:sp>
      <p:pic>
        <p:nvPicPr>
          <p:cNvPr id="3" name="Picture 2">
            <a:extLst>
              <a:ext uri="{FF2B5EF4-FFF2-40B4-BE49-F238E27FC236}">
                <a16:creationId xmlns:a16="http://schemas.microsoft.com/office/drawing/2014/main" id="{F9D78584-024F-436B-B972-92B12340F0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07768" y="1568603"/>
            <a:ext cx="3863903" cy="1872208"/>
          </a:xfrm>
          <a:prstGeom prst="rect">
            <a:avLst/>
          </a:prstGeom>
        </p:spPr>
      </p:pic>
      <p:sp>
        <p:nvSpPr>
          <p:cNvPr id="4" name="TextBox 3">
            <a:extLst>
              <a:ext uri="{FF2B5EF4-FFF2-40B4-BE49-F238E27FC236}">
                <a16:creationId xmlns:a16="http://schemas.microsoft.com/office/drawing/2014/main" id="{A8D60EF0-33BE-FB42-54F7-2CF44F980B44}"/>
              </a:ext>
            </a:extLst>
          </p:cNvPr>
          <p:cNvSpPr txBox="1"/>
          <p:nvPr/>
        </p:nvSpPr>
        <p:spPr>
          <a:xfrm>
            <a:off x="8184232" y="1274042"/>
            <a:ext cx="3240360" cy="1354217"/>
          </a:xfrm>
          <a:prstGeom prst="rect">
            <a:avLst/>
          </a:prstGeom>
          <a:solidFill>
            <a:srgbClr val="FFFF00"/>
          </a:solidFill>
        </p:spPr>
        <p:txBody>
          <a:bodyPr wrap="square" rtlCol="0">
            <a:spAutoFit/>
          </a:bodyPr>
          <a:lstStyle/>
          <a:p>
            <a:pPr algn="l">
              <a:lnSpc>
                <a:spcPct val="90000"/>
              </a:lnSpc>
              <a:spcBef>
                <a:spcPts val="1200"/>
              </a:spcBef>
            </a:pPr>
            <a:r>
              <a:rPr lang="en-US" sz="1600" dirty="0">
                <a:solidFill>
                  <a:srgbClr val="FF85FF"/>
                </a:solidFill>
              </a:rPr>
              <a:t>The framework contains the base classes which are implemented by the Apps. </a:t>
            </a:r>
          </a:p>
          <a:p>
            <a:pPr algn="l">
              <a:lnSpc>
                <a:spcPct val="90000"/>
              </a:lnSpc>
              <a:spcBef>
                <a:spcPts val="1200"/>
              </a:spcBef>
            </a:pPr>
            <a:r>
              <a:rPr lang="en-US" sz="1600" dirty="0">
                <a:solidFill>
                  <a:srgbClr val="FF85FF"/>
                </a:solidFill>
              </a:rPr>
              <a:t>E.g. Spring, Operating Systems with IO Drivers</a:t>
            </a:r>
          </a:p>
        </p:txBody>
      </p:sp>
      <p:sp>
        <p:nvSpPr>
          <p:cNvPr id="6" name="TextBox 5">
            <a:extLst>
              <a:ext uri="{FF2B5EF4-FFF2-40B4-BE49-F238E27FC236}">
                <a16:creationId xmlns:a16="http://schemas.microsoft.com/office/drawing/2014/main" id="{C87ECDE0-3516-EE8E-3598-90C89D433366}"/>
              </a:ext>
            </a:extLst>
          </p:cNvPr>
          <p:cNvSpPr txBox="1"/>
          <p:nvPr/>
        </p:nvSpPr>
        <p:spPr>
          <a:xfrm>
            <a:off x="3575720" y="5100771"/>
            <a:ext cx="4032448" cy="313932"/>
          </a:xfrm>
          <a:prstGeom prst="rect">
            <a:avLst/>
          </a:prstGeom>
          <a:solidFill>
            <a:schemeClr val="accent2"/>
          </a:solidFill>
        </p:spPr>
        <p:txBody>
          <a:bodyPr wrap="square" rtlCol="0">
            <a:spAutoFit/>
          </a:bodyPr>
          <a:lstStyle/>
          <a:p>
            <a:pPr algn="l">
              <a:lnSpc>
                <a:spcPct val="90000"/>
              </a:lnSpc>
              <a:spcBef>
                <a:spcPts val="1200"/>
              </a:spcBef>
            </a:pPr>
            <a:r>
              <a:rPr lang="en-US" sz="1600" dirty="0">
                <a:solidFill>
                  <a:schemeClr val="accent1">
                    <a:lumMod val="40000"/>
                    <a:lumOff val="60000"/>
                  </a:schemeClr>
                </a:solidFill>
              </a:rPr>
              <a:t>The apps can be develop independently</a:t>
            </a:r>
          </a:p>
        </p:txBody>
      </p:sp>
    </p:spTree>
    <p:extLst>
      <p:ext uri="{BB962C8B-B14F-4D97-AF65-F5344CB8AC3E}">
        <p14:creationId xmlns:p14="http://schemas.microsoft.com/office/powerpoint/2010/main" val="119640906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4390-F404-062A-6BEF-284363417A1C}"/>
              </a:ext>
            </a:extLst>
          </p:cNvPr>
          <p:cNvSpPr>
            <a:spLocks noGrp="1"/>
          </p:cNvSpPr>
          <p:nvPr>
            <p:ph type="title"/>
          </p:nvPr>
        </p:nvSpPr>
        <p:spPr>
          <a:xfrm>
            <a:off x="263352" y="620688"/>
            <a:ext cx="11521440" cy="777240"/>
          </a:xfrm>
        </p:spPr>
        <p:txBody>
          <a:bodyPr/>
          <a:lstStyle/>
          <a:p>
            <a:r>
              <a:rPr lang="en-US" dirty="0"/>
              <a:t>Object Orientated Design is all about Dependency Management</a:t>
            </a:r>
          </a:p>
        </p:txBody>
      </p:sp>
      <p:sp>
        <p:nvSpPr>
          <p:cNvPr id="3" name="TextBox 2">
            <a:extLst>
              <a:ext uri="{FF2B5EF4-FFF2-40B4-BE49-F238E27FC236}">
                <a16:creationId xmlns:a16="http://schemas.microsoft.com/office/drawing/2014/main" id="{8B475400-78A6-9F89-7448-7F94EE758B64}"/>
              </a:ext>
            </a:extLst>
          </p:cNvPr>
          <p:cNvSpPr txBox="1"/>
          <p:nvPr/>
        </p:nvSpPr>
        <p:spPr>
          <a:xfrm>
            <a:off x="443372" y="1556792"/>
            <a:ext cx="11161400" cy="313932"/>
          </a:xfrm>
          <a:prstGeom prst="rect">
            <a:avLst/>
          </a:prstGeom>
          <a:solidFill>
            <a:srgbClr val="FFFD78"/>
          </a:solidFill>
        </p:spPr>
        <p:txBody>
          <a:bodyPr wrap="square" rtlCol="0">
            <a:spAutoFit/>
          </a:bodyPr>
          <a:lstStyle/>
          <a:p>
            <a:pPr algn="l">
              <a:lnSpc>
                <a:spcPct val="90000"/>
              </a:lnSpc>
              <a:spcBef>
                <a:spcPts val="1200"/>
              </a:spcBef>
            </a:pPr>
            <a:r>
              <a:rPr lang="en-US" sz="1600" dirty="0"/>
              <a:t>Uncle Bob gives us these dependency management principles that control operations and relationships between classes</a:t>
            </a:r>
            <a:endParaRPr lang="en-US" sz="1600" dirty="0">
              <a:solidFill>
                <a:schemeClr val="tx2"/>
              </a:solidFill>
            </a:endParaRPr>
          </a:p>
        </p:txBody>
      </p:sp>
      <p:pic>
        <p:nvPicPr>
          <p:cNvPr id="7" name="Picture 6">
            <a:extLst>
              <a:ext uri="{FF2B5EF4-FFF2-40B4-BE49-F238E27FC236}">
                <a16:creationId xmlns:a16="http://schemas.microsoft.com/office/drawing/2014/main" id="{961AE857-F3EF-91F4-F995-06ABD8708B5D}"/>
              </a:ext>
            </a:extLst>
          </p:cNvPr>
          <p:cNvPicPr>
            <a:picLocks noChangeAspect="1"/>
          </p:cNvPicPr>
          <p:nvPr/>
        </p:nvPicPr>
        <p:blipFill>
          <a:blip r:embed="rId2"/>
          <a:stretch>
            <a:fillRect/>
          </a:stretch>
        </p:blipFill>
        <p:spPr>
          <a:xfrm>
            <a:off x="2209800" y="2132856"/>
            <a:ext cx="7772400" cy="3978785"/>
          </a:xfrm>
          <a:prstGeom prst="rect">
            <a:avLst/>
          </a:prstGeom>
        </p:spPr>
      </p:pic>
    </p:spTree>
    <p:extLst>
      <p:ext uri="{BB962C8B-B14F-4D97-AF65-F5344CB8AC3E}">
        <p14:creationId xmlns:p14="http://schemas.microsoft.com/office/powerpoint/2010/main" val="323341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E1BE-2007-1215-A365-694D6CCE038D}"/>
              </a:ext>
            </a:extLst>
          </p:cNvPr>
          <p:cNvSpPr>
            <a:spLocks noGrp="1"/>
          </p:cNvSpPr>
          <p:nvPr>
            <p:ph type="title"/>
          </p:nvPr>
        </p:nvSpPr>
        <p:spPr/>
        <p:txBody>
          <a:bodyPr/>
          <a:lstStyle/>
          <a:p>
            <a:r>
              <a:rPr lang="en-US" dirty="0"/>
              <a:t>Single Responsibility Principle</a:t>
            </a:r>
          </a:p>
        </p:txBody>
      </p:sp>
      <p:sp>
        <p:nvSpPr>
          <p:cNvPr id="3" name="Text Placeholder 2">
            <a:extLst>
              <a:ext uri="{FF2B5EF4-FFF2-40B4-BE49-F238E27FC236}">
                <a16:creationId xmlns:a16="http://schemas.microsoft.com/office/drawing/2014/main" id="{462D14BF-C9D3-8039-EF3E-A25B7A69D9E3}"/>
              </a:ext>
            </a:extLst>
          </p:cNvPr>
          <p:cNvSpPr>
            <a:spLocks noGrp="1"/>
          </p:cNvSpPr>
          <p:nvPr>
            <p:ph type="body" sz="quarter" idx="10"/>
          </p:nvPr>
        </p:nvSpPr>
        <p:spPr>
          <a:xfrm>
            <a:off x="335280" y="1508760"/>
            <a:ext cx="11521440" cy="1344176"/>
          </a:xfrm>
          <a:solidFill>
            <a:schemeClr val="accent4">
              <a:lumMod val="20000"/>
              <a:lumOff val="80000"/>
            </a:schemeClr>
          </a:solidFill>
        </p:spPr>
        <p:txBody>
          <a:bodyPr/>
          <a:lstStyle/>
          <a:p>
            <a:pPr marL="0" indent="0">
              <a:buNone/>
            </a:pPr>
            <a:r>
              <a:rPr lang="en-GB" sz="2000" dirty="0">
                <a:effectLst/>
                <a:latin typeface="Calibri" panose="020F0502020204030204" pitchFamily="34" charset="0"/>
                <a:ea typeface="Times New Roman" panose="02020603050405020304" pitchFamily="18" charset="0"/>
                <a:cs typeface="Times New Roman" panose="02020603050405020304" pitchFamily="18" charset="0"/>
              </a:rPr>
              <a:t>The SRP states that a module should have one… and only one reason to change. One and only one responsibility. Gather together things that change for the same reasons and separate things that change for different reasons.</a:t>
            </a:r>
          </a:p>
          <a:p>
            <a:endParaRPr lang="en-US" dirty="0"/>
          </a:p>
        </p:txBody>
      </p:sp>
    </p:spTree>
    <p:extLst>
      <p:ext uri="{BB962C8B-B14F-4D97-AF65-F5344CB8AC3E}">
        <p14:creationId xmlns:p14="http://schemas.microsoft.com/office/powerpoint/2010/main" val="36554512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Single Responsibility Principle</a:t>
            </a:r>
          </a:p>
        </p:txBody>
      </p:sp>
      <p:sp>
        <p:nvSpPr>
          <p:cNvPr id="4" name="TextBox 3">
            <a:extLst>
              <a:ext uri="{FF2B5EF4-FFF2-40B4-BE49-F238E27FC236}">
                <a16:creationId xmlns:a16="http://schemas.microsoft.com/office/drawing/2014/main" id="{29439DC7-C7D9-D74F-8595-AB05A77A1466}"/>
              </a:ext>
            </a:extLst>
          </p:cNvPr>
          <p:cNvSpPr txBox="1"/>
          <p:nvPr/>
        </p:nvSpPr>
        <p:spPr>
          <a:xfrm>
            <a:off x="5375215" y="2741923"/>
            <a:ext cx="970137" cy="369332"/>
          </a:xfrm>
          <a:prstGeom prst="rect">
            <a:avLst/>
          </a:prstGeom>
          <a:noFill/>
          <a:ln>
            <a:solidFill>
              <a:srgbClr val="FF0000"/>
            </a:solidFill>
          </a:ln>
        </p:spPr>
        <p:txBody>
          <a:bodyPr wrap="none" rtlCol="0">
            <a:spAutoFit/>
          </a:bodyPr>
          <a:lstStyle/>
          <a:p>
            <a:pPr algn="l">
              <a:lnSpc>
                <a:spcPct val="90000"/>
              </a:lnSpc>
              <a:spcBef>
                <a:spcPts val="1200"/>
              </a:spcBef>
            </a:pPr>
            <a:r>
              <a:rPr lang="en-US" sz="2000" dirty="0">
                <a:solidFill>
                  <a:schemeClr val="tx2"/>
                </a:solidFill>
              </a:rPr>
              <a:t>Payroll</a:t>
            </a:r>
          </a:p>
        </p:txBody>
      </p:sp>
      <p:sp>
        <p:nvSpPr>
          <p:cNvPr id="3" name="TextBox 2">
            <a:extLst>
              <a:ext uri="{FF2B5EF4-FFF2-40B4-BE49-F238E27FC236}">
                <a16:creationId xmlns:a16="http://schemas.microsoft.com/office/drawing/2014/main" id="{B4535CF3-75F9-0A8A-523E-72AC05864078}"/>
              </a:ext>
            </a:extLst>
          </p:cNvPr>
          <p:cNvSpPr txBox="1"/>
          <p:nvPr/>
        </p:nvSpPr>
        <p:spPr>
          <a:xfrm>
            <a:off x="1905273" y="1464325"/>
            <a:ext cx="4112023" cy="369332"/>
          </a:xfrm>
          <a:prstGeom prst="rect">
            <a:avLst/>
          </a:prstGeom>
          <a:solidFill>
            <a:schemeClr val="accent4">
              <a:lumMod val="75000"/>
            </a:schemeClr>
          </a:solidFill>
        </p:spPr>
        <p:txBody>
          <a:bodyPr wrap="none" rtlCol="0">
            <a:spAutoFit/>
          </a:bodyPr>
          <a:lstStyle/>
          <a:p>
            <a:pPr algn="l">
              <a:lnSpc>
                <a:spcPct val="90000"/>
              </a:lnSpc>
              <a:spcBef>
                <a:spcPts val="1200"/>
              </a:spcBef>
            </a:pPr>
            <a:r>
              <a:rPr lang="en-US" sz="2000" dirty="0">
                <a:solidFill>
                  <a:schemeClr val="tx2">
                    <a:lumMod val="10000"/>
                    <a:lumOff val="90000"/>
                  </a:schemeClr>
                </a:solidFill>
              </a:rPr>
              <a:t>Who are the actors in this system?</a:t>
            </a:r>
          </a:p>
        </p:txBody>
      </p:sp>
      <p:pic>
        <p:nvPicPr>
          <p:cNvPr id="8" name="Picture 7">
            <a:extLst>
              <a:ext uri="{FF2B5EF4-FFF2-40B4-BE49-F238E27FC236}">
                <a16:creationId xmlns:a16="http://schemas.microsoft.com/office/drawing/2014/main" id="{F3D5FB47-11E0-6A11-50BF-14D17E87051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56040" y="825327"/>
            <a:ext cx="2368779" cy="1579957"/>
          </a:xfrm>
          <a:prstGeom prst="rect">
            <a:avLst/>
          </a:prstGeom>
        </p:spPr>
      </p:pic>
      <p:pic>
        <p:nvPicPr>
          <p:cNvPr id="11" name="Graphic 10" descr="Man">
            <a:extLst>
              <a:ext uri="{FF2B5EF4-FFF2-40B4-BE49-F238E27FC236}">
                <a16:creationId xmlns:a16="http://schemas.microsoft.com/office/drawing/2014/main" id="{3E68F6E1-BB21-92DC-1DA2-8EC7B772AB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4000" y="3130926"/>
            <a:ext cx="914400" cy="914400"/>
          </a:xfrm>
          <a:prstGeom prst="rect">
            <a:avLst/>
          </a:prstGeom>
        </p:spPr>
      </p:pic>
      <p:sp>
        <p:nvSpPr>
          <p:cNvPr id="12" name="TextBox 11">
            <a:extLst>
              <a:ext uri="{FF2B5EF4-FFF2-40B4-BE49-F238E27FC236}">
                <a16:creationId xmlns:a16="http://schemas.microsoft.com/office/drawing/2014/main" id="{B5ACBC27-B65F-364C-0558-3CCFE1BC0734}"/>
              </a:ext>
            </a:extLst>
          </p:cNvPr>
          <p:cNvSpPr txBox="1"/>
          <p:nvPr/>
        </p:nvSpPr>
        <p:spPr>
          <a:xfrm>
            <a:off x="771457" y="4217842"/>
            <a:ext cx="2026517" cy="2052870"/>
          </a:xfrm>
          <a:prstGeom prst="rect">
            <a:avLst/>
          </a:prstGeom>
          <a:solidFill>
            <a:schemeClr val="bg2"/>
          </a:solidFill>
        </p:spPr>
        <p:txBody>
          <a:bodyPr wrap="none" rtlCol="0">
            <a:spAutoFit/>
          </a:bodyPr>
          <a:lstStyle/>
          <a:p>
            <a:pPr algn="l">
              <a:lnSpc>
                <a:spcPct val="90000"/>
              </a:lnSpc>
              <a:spcBef>
                <a:spcPts val="1200"/>
              </a:spcBef>
            </a:pPr>
            <a:r>
              <a:rPr lang="en-US" sz="1600" dirty="0">
                <a:solidFill>
                  <a:schemeClr val="tx2"/>
                </a:solidFill>
              </a:rPr>
              <a:t>Operations</a:t>
            </a:r>
          </a:p>
          <a:p>
            <a:pPr marL="285750" indent="-285750" algn="l">
              <a:lnSpc>
                <a:spcPct val="90000"/>
              </a:lnSpc>
              <a:spcBef>
                <a:spcPts val="1200"/>
              </a:spcBef>
              <a:buFont typeface="Arial" panose="020B0604020202020204" pitchFamily="34" charset="0"/>
              <a:buChar char="•"/>
            </a:pPr>
            <a:r>
              <a:rPr lang="en-US" sz="1400" dirty="0">
                <a:solidFill>
                  <a:schemeClr val="tx2"/>
                </a:solidFill>
              </a:rPr>
              <a:t>Crud ops</a:t>
            </a:r>
          </a:p>
          <a:p>
            <a:pPr marL="285750" indent="-285750" algn="l">
              <a:lnSpc>
                <a:spcPct val="90000"/>
              </a:lnSpc>
              <a:spcBef>
                <a:spcPts val="1200"/>
              </a:spcBef>
              <a:buFont typeface="Arial" panose="020B0604020202020204" pitchFamily="34" charset="0"/>
              <a:buChar char="•"/>
            </a:pPr>
            <a:r>
              <a:rPr lang="en-US" sz="1400" dirty="0">
                <a:solidFill>
                  <a:schemeClr val="tx2"/>
                </a:solidFill>
              </a:rPr>
              <a:t>Paying employees</a:t>
            </a:r>
          </a:p>
          <a:p>
            <a:pPr marL="285750" indent="-285750" algn="l">
              <a:lnSpc>
                <a:spcPct val="90000"/>
              </a:lnSpc>
              <a:spcBef>
                <a:spcPts val="1200"/>
              </a:spcBef>
              <a:buFont typeface="Arial" panose="020B0604020202020204" pitchFamily="34" charset="0"/>
              <a:buChar char="•"/>
            </a:pPr>
            <a:r>
              <a:rPr lang="en-US" sz="1400" dirty="0">
                <a:solidFill>
                  <a:schemeClr val="tx2"/>
                </a:solidFill>
              </a:rPr>
              <a:t>Changing wages</a:t>
            </a:r>
          </a:p>
          <a:p>
            <a:pPr marL="285750" indent="-285750" algn="l">
              <a:lnSpc>
                <a:spcPct val="90000"/>
              </a:lnSpc>
              <a:spcBef>
                <a:spcPts val="1200"/>
              </a:spcBef>
              <a:buFont typeface="Arial" panose="020B0604020202020204" pitchFamily="34" charset="0"/>
              <a:buChar char="•"/>
            </a:pPr>
            <a:r>
              <a:rPr lang="en-US" sz="1400" dirty="0">
                <a:solidFill>
                  <a:schemeClr val="tx2"/>
                </a:solidFill>
              </a:rPr>
              <a:t>Updating hours</a:t>
            </a:r>
          </a:p>
          <a:p>
            <a:pPr marL="285750" indent="-285750" algn="l">
              <a:lnSpc>
                <a:spcPct val="90000"/>
              </a:lnSpc>
              <a:spcBef>
                <a:spcPts val="1200"/>
              </a:spcBef>
              <a:buFont typeface="Arial" panose="020B0604020202020204" pitchFamily="34" charset="0"/>
              <a:buChar char="•"/>
            </a:pPr>
            <a:r>
              <a:rPr lang="en-US" sz="1400" dirty="0">
                <a:solidFill>
                  <a:schemeClr val="tx2"/>
                </a:solidFill>
              </a:rPr>
              <a:t>Adding commission</a:t>
            </a:r>
          </a:p>
        </p:txBody>
      </p:sp>
      <p:cxnSp>
        <p:nvCxnSpPr>
          <p:cNvPr id="14" name="Straight Connector 13">
            <a:extLst>
              <a:ext uri="{FF2B5EF4-FFF2-40B4-BE49-F238E27FC236}">
                <a16:creationId xmlns:a16="http://schemas.microsoft.com/office/drawing/2014/main" id="{B6C62EDB-E645-F035-65E5-691B4679490A}"/>
              </a:ext>
            </a:extLst>
          </p:cNvPr>
          <p:cNvCxnSpPr>
            <a:cxnSpLocks/>
            <a:stCxn id="11" idx="3"/>
            <a:endCxn id="4" idx="1"/>
          </p:cNvCxnSpPr>
          <p:nvPr/>
        </p:nvCxnSpPr>
        <p:spPr>
          <a:xfrm flipV="1">
            <a:off x="2038400" y="2926589"/>
            <a:ext cx="3336815" cy="661537"/>
          </a:xfrm>
          <a:prstGeom prst="line">
            <a:avLst/>
          </a:prstGeom>
        </p:spPr>
        <p:style>
          <a:lnRef idx="1">
            <a:schemeClr val="accent2"/>
          </a:lnRef>
          <a:fillRef idx="0">
            <a:schemeClr val="accent2"/>
          </a:fillRef>
          <a:effectRef idx="0">
            <a:schemeClr val="accent2"/>
          </a:effectRef>
          <a:fontRef idx="minor">
            <a:schemeClr val="tx1"/>
          </a:fontRef>
        </p:style>
      </p:cxnSp>
      <p:pic>
        <p:nvPicPr>
          <p:cNvPr id="15" name="Graphic 14" descr="Man">
            <a:extLst>
              <a:ext uri="{FF2B5EF4-FFF2-40B4-BE49-F238E27FC236}">
                <a16:creationId xmlns:a16="http://schemas.microsoft.com/office/drawing/2014/main" id="{03BF1D7F-BC3C-152C-A25E-FA1DDFBB78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6400" y="3835896"/>
            <a:ext cx="914400" cy="914400"/>
          </a:xfrm>
          <a:prstGeom prst="rect">
            <a:avLst/>
          </a:prstGeom>
        </p:spPr>
      </p:pic>
      <p:sp>
        <p:nvSpPr>
          <p:cNvPr id="16" name="TextBox 15">
            <a:extLst>
              <a:ext uri="{FF2B5EF4-FFF2-40B4-BE49-F238E27FC236}">
                <a16:creationId xmlns:a16="http://schemas.microsoft.com/office/drawing/2014/main" id="{43E6A6CA-ACD8-8F32-12FC-0458AA0557C2}"/>
              </a:ext>
            </a:extLst>
          </p:cNvPr>
          <p:cNvSpPr txBox="1"/>
          <p:nvPr/>
        </p:nvSpPr>
        <p:spPr>
          <a:xfrm>
            <a:off x="9120336" y="4850911"/>
            <a:ext cx="2552302" cy="1732782"/>
          </a:xfrm>
          <a:prstGeom prst="rect">
            <a:avLst/>
          </a:prstGeom>
          <a:solidFill>
            <a:schemeClr val="accent1">
              <a:lumMod val="20000"/>
              <a:lumOff val="80000"/>
            </a:schemeClr>
          </a:solidFill>
        </p:spPr>
        <p:txBody>
          <a:bodyPr wrap="none" rtlCol="0">
            <a:spAutoFit/>
          </a:bodyPr>
          <a:lstStyle/>
          <a:p>
            <a:pPr algn="l">
              <a:lnSpc>
                <a:spcPct val="90000"/>
              </a:lnSpc>
              <a:spcBef>
                <a:spcPts val="1200"/>
              </a:spcBef>
            </a:pPr>
            <a:r>
              <a:rPr lang="en-US" sz="1600" dirty="0">
                <a:solidFill>
                  <a:schemeClr val="tx2"/>
                </a:solidFill>
              </a:rPr>
              <a:t>Policy</a:t>
            </a:r>
          </a:p>
          <a:p>
            <a:pPr marL="285750" indent="-285750" algn="l">
              <a:lnSpc>
                <a:spcPct val="90000"/>
              </a:lnSpc>
              <a:spcBef>
                <a:spcPts val="1200"/>
              </a:spcBef>
              <a:buFont typeface="Arial" panose="020B0604020202020204" pitchFamily="34" charset="0"/>
              <a:buChar char="•"/>
            </a:pPr>
            <a:r>
              <a:rPr lang="en-US" sz="1400" dirty="0">
                <a:solidFill>
                  <a:schemeClr val="tx2"/>
                </a:solidFill>
              </a:rPr>
              <a:t>Update payment methods</a:t>
            </a:r>
          </a:p>
          <a:p>
            <a:pPr marL="285750" indent="-285750" algn="l">
              <a:lnSpc>
                <a:spcPct val="90000"/>
              </a:lnSpc>
              <a:spcBef>
                <a:spcPts val="1200"/>
              </a:spcBef>
              <a:buFont typeface="Arial" panose="020B0604020202020204" pitchFamily="34" charset="0"/>
              <a:buChar char="•"/>
            </a:pPr>
            <a:r>
              <a:rPr lang="en-US" sz="1400" dirty="0">
                <a:solidFill>
                  <a:schemeClr val="tx2"/>
                </a:solidFill>
              </a:rPr>
              <a:t>Change employee types</a:t>
            </a:r>
          </a:p>
          <a:p>
            <a:pPr marL="285750" indent="-285750" algn="l">
              <a:lnSpc>
                <a:spcPct val="90000"/>
              </a:lnSpc>
              <a:spcBef>
                <a:spcPts val="1200"/>
              </a:spcBef>
              <a:buFont typeface="Arial" panose="020B0604020202020204" pitchFamily="34" charset="0"/>
              <a:buChar char="•"/>
            </a:pPr>
            <a:r>
              <a:rPr lang="en-US" sz="1400" dirty="0">
                <a:solidFill>
                  <a:schemeClr val="tx2"/>
                </a:solidFill>
              </a:rPr>
              <a:t>Add more employee types</a:t>
            </a:r>
          </a:p>
          <a:p>
            <a:pPr marL="285750" indent="-285750" algn="l">
              <a:lnSpc>
                <a:spcPct val="90000"/>
              </a:lnSpc>
              <a:spcBef>
                <a:spcPts val="1200"/>
              </a:spcBef>
              <a:buFont typeface="Arial" panose="020B0604020202020204" pitchFamily="34" charset="0"/>
              <a:buChar char="•"/>
            </a:pPr>
            <a:endParaRPr lang="en-US" sz="1600" dirty="0">
              <a:solidFill>
                <a:schemeClr val="tx2"/>
              </a:solidFill>
            </a:endParaRPr>
          </a:p>
        </p:txBody>
      </p:sp>
      <p:cxnSp>
        <p:nvCxnSpPr>
          <p:cNvPr id="20" name="Straight Connector 19">
            <a:extLst>
              <a:ext uri="{FF2B5EF4-FFF2-40B4-BE49-F238E27FC236}">
                <a16:creationId xmlns:a16="http://schemas.microsoft.com/office/drawing/2014/main" id="{D6E6A5A5-3F8B-E05E-C7E3-FFE172C514FF}"/>
              </a:ext>
            </a:extLst>
          </p:cNvPr>
          <p:cNvCxnSpPr>
            <a:cxnSpLocks/>
            <a:stCxn id="15" idx="1"/>
            <a:endCxn id="4" idx="3"/>
          </p:cNvCxnSpPr>
          <p:nvPr/>
        </p:nvCxnSpPr>
        <p:spPr>
          <a:xfrm flipH="1" flipV="1">
            <a:off x="6345352" y="2926589"/>
            <a:ext cx="3351048" cy="13665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Graphic 25" descr="Man">
            <a:extLst>
              <a:ext uri="{FF2B5EF4-FFF2-40B4-BE49-F238E27FC236}">
                <a16:creationId xmlns:a16="http://schemas.microsoft.com/office/drawing/2014/main" id="{0F6A087B-EA45-17FC-92F2-7AC3221893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5778" y="3563362"/>
            <a:ext cx="914400" cy="914400"/>
          </a:xfrm>
          <a:prstGeom prst="rect">
            <a:avLst/>
          </a:prstGeom>
        </p:spPr>
      </p:pic>
      <p:sp>
        <p:nvSpPr>
          <p:cNvPr id="27" name="TextBox 26">
            <a:extLst>
              <a:ext uri="{FF2B5EF4-FFF2-40B4-BE49-F238E27FC236}">
                <a16:creationId xmlns:a16="http://schemas.microsoft.com/office/drawing/2014/main" id="{6520EB3C-6D31-8E66-B49E-7F72FBE25733}"/>
              </a:ext>
            </a:extLst>
          </p:cNvPr>
          <p:cNvSpPr txBox="1"/>
          <p:nvPr/>
        </p:nvSpPr>
        <p:spPr>
          <a:xfrm>
            <a:off x="4819849" y="4645492"/>
            <a:ext cx="1756891" cy="1009507"/>
          </a:xfrm>
          <a:prstGeom prst="rect">
            <a:avLst/>
          </a:prstGeom>
          <a:solidFill>
            <a:schemeClr val="accent5">
              <a:lumMod val="20000"/>
              <a:lumOff val="80000"/>
            </a:schemeClr>
          </a:solidFill>
        </p:spPr>
        <p:txBody>
          <a:bodyPr wrap="none" rtlCol="0">
            <a:spAutoFit/>
          </a:bodyPr>
          <a:lstStyle/>
          <a:p>
            <a:pPr algn="l">
              <a:lnSpc>
                <a:spcPct val="90000"/>
              </a:lnSpc>
              <a:spcBef>
                <a:spcPts val="1200"/>
              </a:spcBef>
            </a:pPr>
            <a:r>
              <a:rPr lang="en-US" sz="1600" dirty="0">
                <a:solidFill>
                  <a:schemeClr val="tx2"/>
                </a:solidFill>
              </a:rPr>
              <a:t>Union</a:t>
            </a:r>
          </a:p>
          <a:p>
            <a:pPr marL="285750" indent="-285750" algn="l">
              <a:lnSpc>
                <a:spcPct val="90000"/>
              </a:lnSpc>
              <a:spcBef>
                <a:spcPts val="1200"/>
              </a:spcBef>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What dues to pay</a:t>
            </a:r>
          </a:p>
          <a:p>
            <a:pPr marL="285750" indent="-285750" algn="l">
              <a:lnSpc>
                <a:spcPct val="90000"/>
              </a:lnSpc>
              <a:spcBef>
                <a:spcPts val="1200"/>
              </a:spcBef>
              <a:buFont typeface="Arial" panose="020B0604020202020204" pitchFamily="34" charset="0"/>
              <a:buChar char="•"/>
            </a:pPr>
            <a:r>
              <a:rPr lang="en-GB" sz="1400" dirty="0">
                <a:latin typeface="Calibri" panose="020F0502020204030204" pitchFamily="34" charset="0"/>
                <a:ea typeface="Times New Roman" panose="02020603050405020304" pitchFamily="18" charset="0"/>
                <a:cs typeface="Times New Roman" panose="02020603050405020304" pitchFamily="18" charset="0"/>
              </a:rPr>
              <a:t>S</a:t>
            </a: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ervice charges</a:t>
            </a:r>
            <a:r>
              <a:rPr lang="en-GB" sz="1400" dirty="0">
                <a:effectLst/>
              </a:rPr>
              <a:t> </a:t>
            </a:r>
            <a:endParaRPr lang="en-US" sz="1400" dirty="0">
              <a:solidFill>
                <a:schemeClr val="tx2"/>
              </a:solidFill>
            </a:endParaRPr>
          </a:p>
        </p:txBody>
      </p:sp>
      <p:cxnSp>
        <p:nvCxnSpPr>
          <p:cNvPr id="29" name="Straight Connector 28">
            <a:extLst>
              <a:ext uri="{FF2B5EF4-FFF2-40B4-BE49-F238E27FC236}">
                <a16:creationId xmlns:a16="http://schemas.microsoft.com/office/drawing/2014/main" id="{19B871EA-5803-054B-D09F-62B9D447A96C}"/>
              </a:ext>
            </a:extLst>
          </p:cNvPr>
          <p:cNvCxnSpPr>
            <a:stCxn id="26" idx="0"/>
            <a:endCxn id="4" idx="2"/>
          </p:cNvCxnSpPr>
          <p:nvPr/>
        </p:nvCxnSpPr>
        <p:spPr>
          <a:xfrm flipH="1" flipV="1">
            <a:off x="5860284" y="3111255"/>
            <a:ext cx="182694" cy="4521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6806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SRP</a:t>
            </a:r>
          </a:p>
        </p:txBody>
      </p:sp>
      <p:sp>
        <p:nvSpPr>
          <p:cNvPr id="8" name="TextBox 7">
            <a:extLst>
              <a:ext uri="{FF2B5EF4-FFF2-40B4-BE49-F238E27FC236}">
                <a16:creationId xmlns:a16="http://schemas.microsoft.com/office/drawing/2014/main" id="{319A4FAC-AE09-9FDA-F94F-8E5F1F155B52}"/>
              </a:ext>
            </a:extLst>
          </p:cNvPr>
          <p:cNvSpPr txBox="1"/>
          <p:nvPr/>
        </p:nvSpPr>
        <p:spPr>
          <a:xfrm>
            <a:off x="479376" y="1556792"/>
            <a:ext cx="10297144" cy="584775"/>
          </a:xfrm>
          <a:prstGeom prst="rect">
            <a:avLst/>
          </a:prstGeom>
          <a:noFill/>
        </p:spPr>
        <p:txBody>
          <a:bodyPr wrap="square">
            <a:spAutoFit/>
          </a:bodyPr>
          <a:lstStyle/>
          <a:p>
            <a:pPr>
              <a:spcBef>
                <a:spcPts val="600"/>
              </a:spcBef>
              <a:spcAft>
                <a:spcPts val="6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The SRP states that a module should have one… and only one reason to change. One and only one responsibility. Gather together things that change for the same reasons and separate things that change for different reasons.</a:t>
            </a:r>
          </a:p>
        </p:txBody>
      </p:sp>
      <p:pic>
        <p:nvPicPr>
          <p:cNvPr id="10" name="Picture 9">
            <a:extLst>
              <a:ext uri="{FF2B5EF4-FFF2-40B4-BE49-F238E27FC236}">
                <a16:creationId xmlns:a16="http://schemas.microsoft.com/office/drawing/2014/main" id="{C8E49AD4-1640-FAEA-54AD-884AC418E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996952"/>
            <a:ext cx="4429433" cy="2603738"/>
          </a:xfrm>
          <a:prstGeom prst="rect">
            <a:avLst/>
          </a:prstGeom>
        </p:spPr>
      </p:pic>
      <p:sp>
        <p:nvSpPr>
          <p:cNvPr id="11" name="TextBox 10">
            <a:extLst>
              <a:ext uri="{FF2B5EF4-FFF2-40B4-BE49-F238E27FC236}">
                <a16:creationId xmlns:a16="http://schemas.microsoft.com/office/drawing/2014/main" id="{27DD3242-BAA8-85B2-064E-76C2FF273251}"/>
              </a:ext>
            </a:extLst>
          </p:cNvPr>
          <p:cNvSpPr txBox="1"/>
          <p:nvPr/>
        </p:nvSpPr>
        <p:spPr>
          <a:xfrm>
            <a:off x="1703512" y="2683020"/>
            <a:ext cx="3118161" cy="313932"/>
          </a:xfrm>
          <a:prstGeom prst="rect">
            <a:avLst/>
          </a:prstGeom>
          <a:noFill/>
          <a:ln>
            <a:solidFill>
              <a:srgbClr val="FF0000"/>
            </a:solidFill>
          </a:ln>
        </p:spPr>
        <p:txBody>
          <a:bodyPr wrap="none" rtlCol="0">
            <a:spAutoFit/>
          </a:bodyPr>
          <a:lstStyle/>
          <a:p>
            <a:pPr algn="l">
              <a:lnSpc>
                <a:spcPct val="90000"/>
              </a:lnSpc>
              <a:spcBef>
                <a:spcPts val="1200"/>
              </a:spcBef>
            </a:pPr>
            <a:r>
              <a:rPr lang="en-US" sz="1600" dirty="0">
                <a:solidFill>
                  <a:schemeClr val="tx2"/>
                </a:solidFill>
              </a:rPr>
              <a:t>First – define who the actors are</a:t>
            </a:r>
          </a:p>
        </p:txBody>
      </p:sp>
    </p:spTree>
    <p:extLst>
      <p:ext uri="{BB962C8B-B14F-4D97-AF65-F5344CB8AC3E}">
        <p14:creationId xmlns:p14="http://schemas.microsoft.com/office/powerpoint/2010/main" val="4868914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51FDD-80A5-652D-DC4A-0B78993F1462}"/>
              </a:ext>
            </a:extLst>
          </p:cNvPr>
          <p:cNvSpPr/>
          <p:nvPr/>
        </p:nvSpPr>
        <p:spPr>
          <a:xfrm>
            <a:off x="4439816" y="5373216"/>
            <a:ext cx="1210589" cy="3416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1"/>
                </a:solidFill>
              </a:rPr>
              <a:t>Employee</a:t>
            </a:r>
          </a:p>
        </p:txBody>
      </p:sp>
      <p:sp>
        <p:nvSpPr>
          <p:cNvPr id="7" name="Rectangle 6">
            <a:extLst>
              <a:ext uri="{FF2B5EF4-FFF2-40B4-BE49-F238E27FC236}">
                <a16:creationId xmlns:a16="http://schemas.microsoft.com/office/drawing/2014/main" id="{FA13A7FB-94B5-068E-BAAB-2F387AF1C383}"/>
              </a:ext>
            </a:extLst>
          </p:cNvPr>
          <p:cNvSpPr/>
          <p:nvPr/>
        </p:nvSpPr>
        <p:spPr>
          <a:xfrm>
            <a:off x="1703512" y="2996952"/>
            <a:ext cx="1197765"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PayPolicy</a:t>
            </a:r>
            <a:endParaRPr lang="en-US" dirty="0">
              <a:solidFill>
                <a:schemeClr val="tx2">
                  <a:lumMod val="75000"/>
                  <a:lumOff val="25000"/>
                </a:schemeClr>
              </a:solidFill>
            </a:endParaRPr>
          </a:p>
        </p:txBody>
      </p:sp>
      <p:sp>
        <p:nvSpPr>
          <p:cNvPr id="8" name="Rectangle 7">
            <a:extLst>
              <a:ext uri="{FF2B5EF4-FFF2-40B4-BE49-F238E27FC236}">
                <a16:creationId xmlns:a16="http://schemas.microsoft.com/office/drawing/2014/main" id="{C031E7F8-2D4F-EF20-6F39-3EE80C09514E}"/>
              </a:ext>
            </a:extLst>
          </p:cNvPr>
          <p:cNvSpPr/>
          <p:nvPr/>
        </p:nvSpPr>
        <p:spPr>
          <a:xfrm>
            <a:off x="4036245" y="2996952"/>
            <a:ext cx="1095173"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2">
                    <a:lumMod val="75000"/>
                    <a:lumOff val="25000"/>
                  </a:schemeClr>
                </a:solidFill>
              </a:rPr>
              <a:t>Gateway</a:t>
            </a:r>
          </a:p>
        </p:txBody>
      </p:sp>
      <p:sp>
        <p:nvSpPr>
          <p:cNvPr id="9" name="Rectangle 8">
            <a:extLst>
              <a:ext uri="{FF2B5EF4-FFF2-40B4-BE49-F238E27FC236}">
                <a16:creationId xmlns:a16="http://schemas.microsoft.com/office/drawing/2014/main" id="{BE00AD22-59E3-FF61-85F5-57918EC1FA8C}"/>
              </a:ext>
            </a:extLst>
          </p:cNvPr>
          <p:cNvSpPr/>
          <p:nvPr/>
        </p:nvSpPr>
        <p:spPr>
          <a:xfrm>
            <a:off x="6528048" y="3001617"/>
            <a:ext cx="1890261"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EmployeePrinter</a:t>
            </a:r>
            <a:endParaRPr lang="en-US" dirty="0">
              <a:solidFill>
                <a:schemeClr val="tx2">
                  <a:lumMod val="75000"/>
                  <a:lumOff val="25000"/>
                </a:schemeClr>
              </a:solidFill>
            </a:endParaRPr>
          </a:p>
        </p:txBody>
      </p:sp>
      <p:sp>
        <p:nvSpPr>
          <p:cNvPr id="10" name="Rectangle 9">
            <a:extLst>
              <a:ext uri="{FF2B5EF4-FFF2-40B4-BE49-F238E27FC236}">
                <a16:creationId xmlns:a16="http://schemas.microsoft.com/office/drawing/2014/main" id="{4CD88CBE-F3C1-BCE3-780E-7FE01F1781F0}"/>
              </a:ext>
            </a:extLst>
          </p:cNvPr>
          <p:cNvSpPr/>
          <p:nvPr/>
        </p:nvSpPr>
        <p:spPr>
          <a:xfrm>
            <a:off x="6701171" y="2204864"/>
            <a:ext cx="154401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OperationsUI</a:t>
            </a:r>
            <a:endParaRPr lang="en-US" dirty="0">
              <a:solidFill>
                <a:schemeClr val="accent4">
                  <a:lumMod val="75000"/>
                </a:schemeClr>
              </a:solidFill>
            </a:endParaRPr>
          </a:p>
        </p:txBody>
      </p:sp>
      <p:sp>
        <p:nvSpPr>
          <p:cNvPr id="11" name="Rectangle 10">
            <a:extLst>
              <a:ext uri="{FF2B5EF4-FFF2-40B4-BE49-F238E27FC236}">
                <a16:creationId xmlns:a16="http://schemas.microsoft.com/office/drawing/2014/main" id="{629A1BCD-3F46-4EB2-DFF2-789AE8117D52}"/>
              </a:ext>
            </a:extLst>
          </p:cNvPr>
          <p:cNvSpPr/>
          <p:nvPr/>
        </p:nvSpPr>
        <p:spPr>
          <a:xfrm>
            <a:off x="3947495" y="2228055"/>
            <a:ext cx="1313180"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ArchitectUI</a:t>
            </a:r>
            <a:endParaRPr lang="en-US" dirty="0">
              <a:solidFill>
                <a:schemeClr val="accent4">
                  <a:lumMod val="75000"/>
                </a:schemeClr>
              </a:solidFill>
            </a:endParaRPr>
          </a:p>
        </p:txBody>
      </p:sp>
      <p:sp>
        <p:nvSpPr>
          <p:cNvPr id="12" name="Rectangle 11">
            <a:extLst>
              <a:ext uri="{FF2B5EF4-FFF2-40B4-BE49-F238E27FC236}">
                <a16:creationId xmlns:a16="http://schemas.microsoft.com/office/drawing/2014/main" id="{B4C00BA8-142F-A23B-1ED1-4BE5EAB27697}"/>
              </a:ext>
            </a:extLst>
          </p:cNvPr>
          <p:cNvSpPr/>
          <p:nvPr/>
        </p:nvSpPr>
        <p:spPr>
          <a:xfrm>
            <a:off x="1786868" y="2204864"/>
            <a:ext cx="1031052"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PolicyUI</a:t>
            </a:r>
            <a:endParaRPr lang="en-US" dirty="0">
              <a:solidFill>
                <a:schemeClr val="accent4">
                  <a:lumMod val="75000"/>
                </a:schemeClr>
              </a:solidFill>
            </a:endParaRPr>
          </a:p>
        </p:txBody>
      </p:sp>
      <p:cxnSp>
        <p:nvCxnSpPr>
          <p:cNvPr id="14" name="Straight Arrow Connector 13">
            <a:extLst>
              <a:ext uri="{FF2B5EF4-FFF2-40B4-BE49-F238E27FC236}">
                <a16:creationId xmlns:a16="http://schemas.microsoft.com/office/drawing/2014/main" id="{5E565324-C3AD-0AD8-FD84-30E19436440F}"/>
              </a:ext>
            </a:extLst>
          </p:cNvPr>
          <p:cNvCxnSpPr>
            <a:cxnSpLocks/>
            <a:stCxn id="7" idx="0"/>
          </p:cNvCxnSpPr>
          <p:nvPr/>
        </p:nvCxnSpPr>
        <p:spPr>
          <a:xfrm flipV="1">
            <a:off x="230239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C405E538-2F27-7903-EBCD-EC735CAECB66}"/>
              </a:ext>
            </a:extLst>
          </p:cNvPr>
          <p:cNvCxnSpPr>
            <a:cxnSpLocks/>
          </p:cNvCxnSpPr>
          <p:nvPr/>
        </p:nvCxnSpPr>
        <p:spPr>
          <a:xfrm flipV="1">
            <a:off x="7473177" y="2508759"/>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6475E9D-AB5B-7374-892C-3473C6E3666C}"/>
              </a:ext>
            </a:extLst>
          </p:cNvPr>
          <p:cNvCxnSpPr>
            <a:cxnSpLocks/>
          </p:cNvCxnSpPr>
          <p:nvPr/>
        </p:nvCxnSpPr>
        <p:spPr>
          <a:xfrm flipV="1">
            <a:off x="460408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2" name="Straight Arrow Connector 21">
            <a:extLst>
              <a:ext uri="{FF2B5EF4-FFF2-40B4-BE49-F238E27FC236}">
                <a16:creationId xmlns:a16="http://schemas.microsoft.com/office/drawing/2014/main" id="{7BDEE707-E362-0F5F-DEFD-C62DF764FD98}"/>
              </a:ext>
            </a:extLst>
          </p:cNvPr>
          <p:cNvCxnSpPr>
            <a:cxnSpLocks/>
          </p:cNvCxnSpPr>
          <p:nvPr/>
        </p:nvCxnSpPr>
        <p:spPr>
          <a:xfrm>
            <a:off x="2302394"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812107AB-A3E8-5303-3EC6-A6D2091E9D09}"/>
              </a:ext>
            </a:extLst>
          </p:cNvPr>
          <p:cNvCxnSpPr>
            <a:cxnSpLocks/>
          </p:cNvCxnSpPr>
          <p:nvPr/>
        </p:nvCxnSpPr>
        <p:spPr>
          <a:xfrm>
            <a:off x="4583831"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07C1C37-4A45-460F-5B2E-78B5A6DF9CBC}"/>
              </a:ext>
            </a:extLst>
          </p:cNvPr>
          <p:cNvCxnSpPr>
            <a:cxnSpLocks/>
          </p:cNvCxnSpPr>
          <p:nvPr/>
        </p:nvCxnSpPr>
        <p:spPr>
          <a:xfrm>
            <a:off x="7476319"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5355A1E-F7E9-5A59-33F4-BB66F6163524}"/>
              </a:ext>
            </a:extLst>
          </p:cNvPr>
          <p:cNvSpPr/>
          <p:nvPr/>
        </p:nvSpPr>
        <p:spPr>
          <a:xfrm>
            <a:off x="1335267" y="3900904"/>
            <a:ext cx="1950214"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WeeklyPayPolicy</a:t>
            </a:r>
            <a:endParaRPr lang="en-US" dirty="0">
              <a:solidFill>
                <a:schemeClr val="accent4">
                  <a:lumMod val="75000"/>
                </a:schemeClr>
              </a:solidFill>
            </a:endParaRPr>
          </a:p>
        </p:txBody>
      </p:sp>
      <p:sp>
        <p:nvSpPr>
          <p:cNvPr id="27" name="Rectangle 26">
            <a:extLst>
              <a:ext uri="{FF2B5EF4-FFF2-40B4-BE49-F238E27FC236}">
                <a16:creationId xmlns:a16="http://schemas.microsoft.com/office/drawing/2014/main" id="{AEC71E90-C47B-5100-0E15-22C890F11BA6}"/>
              </a:ext>
            </a:extLst>
          </p:cNvPr>
          <p:cNvSpPr/>
          <p:nvPr/>
        </p:nvSpPr>
        <p:spPr>
          <a:xfrm>
            <a:off x="3710731" y="3890642"/>
            <a:ext cx="2009909"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TreeMapGateway</a:t>
            </a:r>
            <a:endParaRPr lang="en-US" dirty="0">
              <a:solidFill>
                <a:schemeClr val="accent4">
                  <a:lumMod val="75000"/>
                </a:schemeClr>
              </a:solidFill>
            </a:endParaRPr>
          </a:p>
        </p:txBody>
      </p:sp>
      <p:sp>
        <p:nvSpPr>
          <p:cNvPr id="28" name="Rectangle 27">
            <a:extLst>
              <a:ext uri="{FF2B5EF4-FFF2-40B4-BE49-F238E27FC236}">
                <a16:creationId xmlns:a16="http://schemas.microsoft.com/office/drawing/2014/main" id="{DE81F641-8F50-DA4A-73BF-44A93D015170}"/>
              </a:ext>
            </a:extLst>
          </p:cNvPr>
          <p:cNvSpPr/>
          <p:nvPr/>
        </p:nvSpPr>
        <p:spPr>
          <a:xfrm>
            <a:off x="3911139" y="4242536"/>
            <a:ext cx="208262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HashMapGateway</a:t>
            </a:r>
            <a:endParaRPr lang="en-US" dirty="0">
              <a:solidFill>
                <a:schemeClr val="accent4">
                  <a:lumMod val="75000"/>
                </a:schemeClr>
              </a:solidFill>
            </a:endParaRPr>
          </a:p>
        </p:txBody>
      </p:sp>
      <p:sp>
        <p:nvSpPr>
          <p:cNvPr id="29" name="Rectangle 28">
            <a:extLst>
              <a:ext uri="{FF2B5EF4-FFF2-40B4-BE49-F238E27FC236}">
                <a16:creationId xmlns:a16="http://schemas.microsoft.com/office/drawing/2014/main" id="{9A3DF3FA-356E-027A-E2B0-62F779EE2E4D}"/>
              </a:ext>
            </a:extLst>
          </p:cNvPr>
          <p:cNvSpPr/>
          <p:nvPr/>
        </p:nvSpPr>
        <p:spPr>
          <a:xfrm>
            <a:off x="1498230" y="4285661"/>
            <a:ext cx="192873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DefaultPayPolicy</a:t>
            </a:r>
            <a:endParaRPr lang="en-US" dirty="0">
              <a:solidFill>
                <a:schemeClr val="accent4">
                  <a:lumMod val="75000"/>
                </a:schemeClr>
              </a:solidFill>
            </a:endParaRPr>
          </a:p>
        </p:txBody>
      </p:sp>
      <p:sp>
        <p:nvSpPr>
          <p:cNvPr id="30" name="Rectangle 29">
            <a:extLst>
              <a:ext uri="{FF2B5EF4-FFF2-40B4-BE49-F238E27FC236}">
                <a16:creationId xmlns:a16="http://schemas.microsoft.com/office/drawing/2014/main" id="{0AD0DDAA-623E-A50C-8BDD-67271D2C29E7}"/>
              </a:ext>
            </a:extLst>
          </p:cNvPr>
          <p:cNvSpPr/>
          <p:nvPr/>
        </p:nvSpPr>
        <p:spPr>
          <a:xfrm>
            <a:off x="6493942" y="3900904"/>
            <a:ext cx="236475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DefaultEmployPrinter</a:t>
            </a:r>
            <a:endParaRPr lang="en-US" dirty="0">
              <a:solidFill>
                <a:schemeClr val="accent4">
                  <a:lumMod val="75000"/>
                </a:schemeClr>
              </a:solidFill>
            </a:endParaRPr>
          </a:p>
        </p:txBody>
      </p:sp>
      <p:cxnSp>
        <p:nvCxnSpPr>
          <p:cNvPr id="31" name="Straight Arrow Connector 30">
            <a:extLst>
              <a:ext uri="{FF2B5EF4-FFF2-40B4-BE49-F238E27FC236}">
                <a16:creationId xmlns:a16="http://schemas.microsoft.com/office/drawing/2014/main" id="{AA79C634-034B-30BE-63D6-64DFD9D1308E}"/>
              </a:ext>
            </a:extLst>
          </p:cNvPr>
          <p:cNvCxnSpPr>
            <a:cxnSpLocks/>
            <a:stCxn id="4" idx="1"/>
          </p:cNvCxnSpPr>
          <p:nvPr/>
        </p:nvCxnSpPr>
        <p:spPr>
          <a:xfrm flipH="1" flipV="1">
            <a:off x="3184636" y="4737637"/>
            <a:ext cx="1255180" cy="80639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03B99436-1B1C-A744-671C-D5B8412DD849}"/>
              </a:ext>
            </a:extLst>
          </p:cNvPr>
          <p:cNvCxnSpPr>
            <a:cxnSpLocks/>
          </p:cNvCxnSpPr>
          <p:nvPr/>
        </p:nvCxnSpPr>
        <p:spPr>
          <a:xfrm flipV="1">
            <a:off x="5720640" y="4456477"/>
            <a:ext cx="1455480" cy="972909"/>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40CA20F8-616F-D9BF-6BC0-6292FEE58DEA}"/>
              </a:ext>
            </a:extLst>
          </p:cNvPr>
          <p:cNvCxnSpPr>
            <a:cxnSpLocks/>
          </p:cNvCxnSpPr>
          <p:nvPr/>
        </p:nvCxnSpPr>
        <p:spPr>
          <a:xfrm flipV="1">
            <a:off x="4946125" y="4747895"/>
            <a:ext cx="0" cy="52523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39" name="Oval 38">
            <a:extLst>
              <a:ext uri="{FF2B5EF4-FFF2-40B4-BE49-F238E27FC236}">
                <a16:creationId xmlns:a16="http://schemas.microsoft.com/office/drawing/2014/main" id="{FE3A9D28-B2F7-331B-6DB4-252457793690}"/>
              </a:ext>
            </a:extLst>
          </p:cNvPr>
          <p:cNvSpPr/>
          <p:nvPr/>
        </p:nvSpPr>
        <p:spPr>
          <a:xfrm>
            <a:off x="3285481" y="4938730"/>
            <a:ext cx="3890639" cy="11521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endParaRPr lang="en-US" dirty="0" err="1"/>
          </a:p>
        </p:txBody>
      </p:sp>
      <p:pic>
        <p:nvPicPr>
          <p:cNvPr id="41" name="Picture 40">
            <a:extLst>
              <a:ext uri="{FF2B5EF4-FFF2-40B4-BE49-F238E27FC236}">
                <a16:creationId xmlns:a16="http://schemas.microsoft.com/office/drawing/2014/main" id="{EE6DC41A-D822-725B-0D22-5F3A01A5E3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36245" y="975971"/>
            <a:ext cx="1461570" cy="974380"/>
          </a:xfrm>
          <a:prstGeom prst="rect">
            <a:avLst/>
          </a:prstGeom>
        </p:spPr>
      </p:pic>
      <p:pic>
        <p:nvPicPr>
          <p:cNvPr id="43" name="Picture 42">
            <a:extLst>
              <a:ext uri="{FF2B5EF4-FFF2-40B4-BE49-F238E27FC236}">
                <a16:creationId xmlns:a16="http://schemas.microsoft.com/office/drawing/2014/main" id="{84F488CF-572D-07F9-E9DD-6A75A58131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98230" y="983698"/>
            <a:ext cx="1303490" cy="868039"/>
          </a:xfrm>
          <a:prstGeom prst="rect">
            <a:avLst/>
          </a:prstGeom>
        </p:spPr>
      </p:pic>
      <p:pic>
        <p:nvPicPr>
          <p:cNvPr id="45" name="Picture 44">
            <a:extLst>
              <a:ext uri="{FF2B5EF4-FFF2-40B4-BE49-F238E27FC236}">
                <a16:creationId xmlns:a16="http://schemas.microsoft.com/office/drawing/2014/main" id="{089BD551-5610-8ED2-AF3A-B77E41DBDDD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314" y="777927"/>
            <a:ext cx="943181" cy="1279582"/>
          </a:xfrm>
          <a:prstGeom prst="rect">
            <a:avLst/>
          </a:prstGeom>
        </p:spPr>
      </p:pic>
      <p:sp>
        <p:nvSpPr>
          <p:cNvPr id="46" name="TextBox 45">
            <a:extLst>
              <a:ext uri="{FF2B5EF4-FFF2-40B4-BE49-F238E27FC236}">
                <a16:creationId xmlns:a16="http://schemas.microsoft.com/office/drawing/2014/main" id="{CED40627-D024-D96D-2A84-F48895123CA9}"/>
              </a:ext>
            </a:extLst>
          </p:cNvPr>
          <p:cNvSpPr txBox="1"/>
          <p:nvPr/>
        </p:nvSpPr>
        <p:spPr>
          <a:xfrm>
            <a:off x="7228918" y="5234717"/>
            <a:ext cx="3890639"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Employ is now a data structure and knows nothing about the other classes – arrows only point one way.</a:t>
            </a:r>
          </a:p>
        </p:txBody>
      </p:sp>
      <p:cxnSp>
        <p:nvCxnSpPr>
          <p:cNvPr id="49" name="Straight Connector 48">
            <a:extLst>
              <a:ext uri="{FF2B5EF4-FFF2-40B4-BE49-F238E27FC236}">
                <a16:creationId xmlns:a16="http://schemas.microsoft.com/office/drawing/2014/main" id="{7FD34E1E-689A-9D76-509B-788481775D84}"/>
              </a:ext>
            </a:extLst>
          </p:cNvPr>
          <p:cNvCxnSpPr/>
          <p:nvPr/>
        </p:nvCxnSpPr>
        <p:spPr>
          <a:xfrm>
            <a:off x="292582" y="3717032"/>
            <a:ext cx="950505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50" name="Ink 49">
                <a:extLst>
                  <a:ext uri="{FF2B5EF4-FFF2-40B4-BE49-F238E27FC236}">
                    <a16:creationId xmlns:a16="http://schemas.microsoft.com/office/drawing/2014/main" id="{996C1895-54B0-E2D6-A07B-4B837E40C94A}"/>
                  </a:ext>
                </a:extLst>
              </p14:cNvPr>
              <p14:cNvContentPartPr/>
              <p14:nvPr/>
            </p14:nvContentPartPr>
            <p14:xfrm>
              <a:off x="1068376" y="2017028"/>
              <a:ext cx="2202840" cy="1609200"/>
            </p14:xfrm>
          </p:contentPart>
        </mc:Choice>
        <mc:Fallback xmlns="">
          <p:pic>
            <p:nvPicPr>
              <p:cNvPr id="50" name="Ink 49">
                <a:extLst>
                  <a:ext uri="{FF2B5EF4-FFF2-40B4-BE49-F238E27FC236}">
                    <a16:creationId xmlns:a16="http://schemas.microsoft.com/office/drawing/2014/main" id="{996C1895-54B0-E2D6-A07B-4B837E40C94A}"/>
                  </a:ext>
                </a:extLst>
              </p:cNvPr>
              <p:cNvPicPr/>
              <p:nvPr/>
            </p:nvPicPr>
            <p:blipFill>
              <a:blip r:embed="rId9"/>
              <a:stretch>
                <a:fillRect/>
              </a:stretch>
            </p:blipFill>
            <p:spPr>
              <a:xfrm>
                <a:off x="1059376" y="2008388"/>
                <a:ext cx="2220480" cy="162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F5BB82E6-376F-9F5B-B2F6-95C26ED6EC26}"/>
                  </a:ext>
                </a:extLst>
              </p14:cNvPr>
              <p14:cNvContentPartPr/>
              <p14:nvPr/>
            </p14:nvContentPartPr>
            <p14:xfrm>
              <a:off x="3362656" y="2045108"/>
              <a:ext cx="2297880" cy="1416960"/>
            </p14:xfrm>
          </p:contentPart>
        </mc:Choice>
        <mc:Fallback xmlns="">
          <p:pic>
            <p:nvPicPr>
              <p:cNvPr id="51" name="Ink 50">
                <a:extLst>
                  <a:ext uri="{FF2B5EF4-FFF2-40B4-BE49-F238E27FC236}">
                    <a16:creationId xmlns:a16="http://schemas.microsoft.com/office/drawing/2014/main" id="{F5BB82E6-376F-9F5B-B2F6-95C26ED6EC26}"/>
                  </a:ext>
                </a:extLst>
              </p:cNvPr>
              <p:cNvPicPr/>
              <p:nvPr/>
            </p:nvPicPr>
            <p:blipFill>
              <a:blip r:embed="rId11"/>
              <a:stretch>
                <a:fillRect/>
              </a:stretch>
            </p:blipFill>
            <p:spPr>
              <a:xfrm>
                <a:off x="3354016" y="2036108"/>
                <a:ext cx="2315520" cy="1434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Ink 51">
                <a:extLst>
                  <a:ext uri="{FF2B5EF4-FFF2-40B4-BE49-F238E27FC236}">
                    <a16:creationId xmlns:a16="http://schemas.microsoft.com/office/drawing/2014/main" id="{8D94E451-15B6-1203-A309-1E09E032F57E}"/>
                  </a:ext>
                </a:extLst>
              </p14:cNvPr>
              <p14:cNvContentPartPr/>
              <p14:nvPr/>
            </p14:nvContentPartPr>
            <p14:xfrm>
              <a:off x="5785816" y="2102708"/>
              <a:ext cx="3274560" cy="1501200"/>
            </p14:xfrm>
          </p:contentPart>
        </mc:Choice>
        <mc:Fallback xmlns="">
          <p:pic>
            <p:nvPicPr>
              <p:cNvPr id="52" name="Ink 51">
                <a:extLst>
                  <a:ext uri="{FF2B5EF4-FFF2-40B4-BE49-F238E27FC236}">
                    <a16:creationId xmlns:a16="http://schemas.microsoft.com/office/drawing/2014/main" id="{8D94E451-15B6-1203-A309-1E09E032F57E}"/>
                  </a:ext>
                </a:extLst>
              </p:cNvPr>
              <p:cNvPicPr/>
              <p:nvPr/>
            </p:nvPicPr>
            <p:blipFill>
              <a:blip r:embed="rId13"/>
              <a:stretch>
                <a:fillRect/>
              </a:stretch>
            </p:blipFill>
            <p:spPr>
              <a:xfrm>
                <a:off x="5776816" y="2093708"/>
                <a:ext cx="3292200" cy="1518840"/>
              </a:xfrm>
              <a:prstGeom prst="rect">
                <a:avLst/>
              </a:prstGeom>
            </p:spPr>
          </p:pic>
        </mc:Fallback>
      </mc:AlternateContent>
      <p:sp>
        <p:nvSpPr>
          <p:cNvPr id="53" name="TextBox 52">
            <a:extLst>
              <a:ext uri="{FF2B5EF4-FFF2-40B4-BE49-F238E27FC236}">
                <a16:creationId xmlns:a16="http://schemas.microsoft.com/office/drawing/2014/main" id="{C3E89013-B979-08D4-75B2-B4FA5EFEE128}"/>
              </a:ext>
            </a:extLst>
          </p:cNvPr>
          <p:cNvSpPr txBox="1"/>
          <p:nvPr/>
        </p:nvSpPr>
        <p:spPr>
          <a:xfrm>
            <a:off x="8858693" y="1987989"/>
            <a:ext cx="2532052"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Can be worked on as separate modules – only Employee is shared.</a:t>
            </a:r>
          </a:p>
        </p:txBody>
      </p:sp>
    </p:spTree>
    <p:extLst>
      <p:ext uri="{BB962C8B-B14F-4D97-AF65-F5344CB8AC3E}">
        <p14:creationId xmlns:p14="http://schemas.microsoft.com/office/powerpoint/2010/main" val="15090721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E1BE-2007-1215-A365-694D6CCE038D}"/>
              </a:ext>
            </a:extLst>
          </p:cNvPr>
          <p:cNvSpPr>
            <a:spLocks noGrp="1"/>
          </p:cNvSpPr>
          <p:nvPr>
            <p:ph type="title"/>
          </p:nvPr>
        </p:nvSpPr>
        <p:spPr/>
        <p:txBody>
          <a:bodyPr/>
          <a:lstStyle/>
          <a:p>
            <a:r>
              <a:rPr lang="en-US" dirty="0"/>
              <a:t>Open Close Principle</a:t>
            </a:r>
          </a:p>
        </p:txBody>
      </p:sp>
      <p:sp>
        <p:nvSpPr>
          <p:cNvPr id="3" name="Text Placeholder 2">
            <a:extLst>
              <a:ext uri="{FF2B5EF4-FFF2-40B4-BE49-F238E27FC236}">
                <a16:creationId xmlns:a16="http://schemas.microsoft.com/office/drawing/2014/main" id="{462D14BF-C9D3-8039-EF3E-A25B7A69D9E3}"/>
              </a:ext>
            </a:extLst>
          </p:cNvPr>
          <p:cNvSpPr>
            <a:spLocks noGrp="1"/>
          </p:cNvSpPr>
          <p:nvPr>
            <p:ph type="body" sz="quarter" idx="10"/>
          </p:nvPr>
        </p:nvSpPr>
        <p:spPr>
          <a:xfrm>
            <a:off x="335280" y="1508760"/>
            <a:ext cx="8281000" cy="624096"/>
          </a:xfrm>
          <a:solidFill>
            <a:schemeClr val="tx2">
              <a:lumMod val="25000"/>
              <a:lumOff val="75000"/>
            </a:schemeClr>
          </a:solidFill>
        </p:spPr>
        <p:txBody>
          <a:bodyPr/>
          <a:lstStyle/>
          <a:p>
            <a:pPr marL="0" indent="0">
              <a:buNone/>
            </a:pPr>
            <a:r>
              <a:rPr lang="en-GB" b="0" i="0" dirty="0">
                <a:solidFill>
                  <a:schemeClr val="tx1"/>
                </a:solidFill>
                <a:effectLst/>
                <a:latin typeface="Inter"/>
              </a:rPr>
              <a:t>Objects or entities should be open for extension but closed for modification</a:t>
            </a:r>
            <a:endParaRPr lang="en-US" dirty="0">
              <a:solidFill>
                <a:schemeClr val="tx1"/>
              </a:solidFill>
            </a:endParaRPr>
          </a:p>
        </p:txBody>
      </p:sp>
    </p:spTree>
    <p:extLst>
      <p:ext uri="{BB962C8B-B14F-4D97-AF65-F5344CB8AC3E}">
        <p14:creationId xmlns:p14="http://schemas.microsoft.com/office/powerpoint/2010/main" val="5396901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Open Close Principle</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923330"/>
          </a:xfrm>
          <a:prstGeom prst="rect">
            <a:avLst/>
          </a:prstGeom>
          <a:solidFill>
            <a:schemeClr val="accent2">
              <a:lumMod val="60000"/>
              <a:lumOff val="40000"/>
            </a:schemeClr>
          </a:solidFill>
        </p:spPr>
        <p:txBody>
          <a:bodyPr wrap="square" rtlCol="0">
            <a:spAutoFit/>
          </a:bodyPr>
          <a:lstStyle/>
          <a:p>
            <a:pPr>
              <a:spcBef>
                <a:spcPts val="600"/>
              </a:spcBef>
              <a:spcAft>
                <a:spcPts val="600"/>
              </a:spcAft>
            </a:pPr>
            <a:r>
              <a:rPr lang="en-GB"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OCP means you should be able to change the behaviour of a module but without changing the source code. A good example is the copy module which uses an interface so the copy module no long depends on input and output devices.</a:t>
            </a:r>
            <a:r>
              <a:rPr lang="en-GB" dirty="0">
                <a:solidFill>
                  <a:srgbClr val="FF0000"/>
                </a:solidFill>
                <a:effectLst/>
              </a:rPr>
              <a:t> </a:t>
            </a:r>
            <a:endParaRPr lang="en-GB"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B28C90-0FB1-E9FA-17CD-2ADB01D72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496" y="3068960"/>
            <a:ext cx="2206625" cy="2245995"/>
          </a:xfrm>
          <a:prstGeom prst="rect">
            <a:avLst/>
          </a:prstGeom>
        </p:spPr>
      </p:pic>
      <p:sp>
        <p:nvSpPr>
          <p:cNvPr id="5" name="TextBox 4">
            <a:extLst>
              <a:ext uri="{FF2B5EF4-FFF2-40B4-BE49-F238E27FC236}">
                <a16:creationId xmlns:a16="http://schemas.microsoft.com/office/drawing/2014/main" id="{88E63634-FB52-F9A7-7C4A-08FE06D0F69E}"/>
              </a:ext>
            </a:extLst>
          </p:cNvPr>
          <p:cNvSpPr txBox="1"/>
          <p:nvPr/>
        </p:nvSpPr>
        <p:spPr>
          <a:xfrm>
            <a:off x="3575720" y="3063660"/>
            <a:ext cx="5112568" cy="978729"/>
          </a:xfrm>
          <a:prstGeom prst="rect">
            <a:avLst/>
          </a:prstGeom>
          <a:noFill/>
          <a:ln>
            <a:solidFill>
              <a:srgbClr val="941651"/>
            </a:solidFill>
          </a:ln>
        </p:spPr>
        <p:txBody>
          <a:bodyPr wrap="square" rtlCol="0">
            <a:spAutoFit/>
          </a:bodyPr>
          <a:lstStyle/>
          <a:p>
            <a:pPr algn="l">
              <a:lnSpc>
                <a:spcPct val="90000"/>
              </a:lnSpc>
              <a:spcBef>
                <a:spcPts val="1200"/>
              </a:spcBef>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To make an OCP module </a:t>
            </a:r>
            <a:r>
              <a:rPr lang="en-GB" sz="1600" dirty="0">
                <a:solidFill>
                  <a:schemeClr val="bg1">
                    <a:lumMod val="95000"/>
                  </a:schemeClr>
                </a:solidFill>
                <a:effectLst/>
                <a:highlight>
                  <a:srgbClr val="FF00FF"/>
                </a:highlight>
                <a:latin typeface="Calibri" panose="020F0502020204030204" pitchFamily="34" charset="0"/>
                <a:ea typeface="Times New Roman" panose="02020603050405020304" pitchFamily="18" charset="0"/>
                <a:cs typeface="Times New Roman" panose="02020603050405020304" pitchFamily="18" charset="0"/>
              </a:rPr>
              <a:t>extract the external dependencies and insert an abstract interface </a:t>
            </a: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which will invert the dependencies</a:t>
            </a:r>
            <a:r>
              <a:rPr lang="en-GB" sz="1600" dirty="0">
                <a:latin typeface="Calibri" panose="020F0502020204030204" pitchFamily="34" charset="0"/>
                <a:ea typeface="Times New Roman" panose="02020603050405020304" pitchFamily="18" charset="0"/>
                <a:cs typeface="Times New Roman" panose="02020603050405020304" pitchFamily="18" charset="0"/>
              </a:rPr>
              <a:t>. The Copy module now only depends on the new file abstraction.</a:t>
            </a:r>
            <a:endParaRPr lang="en-US" sz="1600" dirty="0">
              <a:solidFill>
                <a:schemeClr val="tx2"/>
              </a:solidFill>
            </a:endParaRPr>
          </a:p>
        </p:txBody>
      </p:sp>
      <p:sp>
        <p:nvSpPr>
          <p:cNvPr id="6" name="Right Arrow 5">
            <a:extLst>
              <a:ext uri="{FF2B5EF4-FFF2-40B4-BE49-F238E27FC236}">
                <a16:creationId xmlns:a16="http://schemas.microsoft.com/office/drawing/2014/main" id="{50B92293-2887-C04F-5FE1-ABE0EF92DC3C}"/>
              </a:ext>
            </a:extLst>
          </p:cNvPr>
          <p:cNvSpPr/>
          <p:nvPr/>
        </p:nvSpPr>
        <p:spPr>
          <a:xfrm rot="16200000">
            <a:off x="463333" y="3852638"/>
            <a:ext cx="1904302" cy="67863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t>Flow of Control</a:t>
            </a:r>
          </a:p>
        </p:txBody>
      </p:sp>
      <p:sp>
        <p:nvSpPr>
          <p:cNvPr id="7" name="TextBox 6">
            <a:extLst>
              <a:ext uri="{FF2B5EF4-FFF2-40B4-BE49-F238E27FC236}">
                <a16:creationId xmlns:a16="http://schemas.microsoft.com/office/drawing/2014/main" id="{CF5AA994-7143-EE5A-7CFF-3FF2D489A229}"/>
              </a:ext>
            </a:extLst>
          </p:cNvPr>
          <p:cNvSpPr txBox="1"/>
          <p:nvPr/>
        </p:nvSpPr>
        <p:spPr>
          <a:xfrm>
            <a:off x="4079776" y="4474561"/>
            <a:ext cx="4608512" cy="757130"/>
          </a:xfrm>
          <a:prstGeom prst="rect">
            <a:avLst/>
          </a:prstGeom>
          <a:solidFill>
            <a:schemeClr val="accent5">
              <a:lumMod val="40000"/>
              <a:lumOff val="60000"/>
            </a:schemeClr>
          </a:solidFill>
          <a:ln>
            <a:solidFill>
              <a:srgbClr val="941651"/>
            </a:solidFill>
          </a:ln>
        </p:spPr>
        <p:txBody>
          <a:bodyPr wrap="square" rtlCol="0">
            <a:spAutoFit/>
          </a:bodyPr>
          <a:lstStyle/>
          <a:p>
            <a:pPr algn="l">
              <a:lnSpc>
                <a:spcPct val="90000"/>
              </a:lnSpc>
              <a:spcBef>
                <a:spcPts val="1200"/>
              </a:spcBef>
            </a:pPr>
            <a:r>
              <a:rPr lang="en-GB" sz="1600" dirty="0">
                <a:solidFill>
                  <a:schemeClr val="accent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We can change the lower level modules without even recompiling the Copy module – </a:t>
            </a:r>
            <a:r>
              <a:rPr lang="en-GB" sz="1600" dirty="0">
                <a:solidFill>
                  <a:schemeClr val="accent1">
                    <a:lumMod val="50000"/>
                  </a:schemeClr>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we can add new devices without changing the copy module</a:t>
            </a:r>
            <a:endParaRPr lang="en-US" sz="1600" dirty="0">
              <a:solidFill>
                <a:schemeClr val="accent1">
                  <a:lumMod val="50000"/>
                </a:schemeClr>
              </a:solidFill>
              <a:highlight>
                <a:srgbClr val="FFFF00"/>
              </a:highlight>
            </a:endParaRPr>
          </a:p>
        </p:txBody>
      </p:sp>
      <p:sp>
        <p:nvSpPr>
          <p:cNvPr id="13" name="TextBox 12">
            <a:extLst>
              <a:ext uri="{FF2B5EF4-FFF2-40B4-BE49-F238E27FC236}">
                <a16:creationId xmlns:a16="http://schemas.microsoft.com/office/drawing/2014/main" id="{567F1BF7-6259-A31E-22CB-C947BB2AA7E9}"/>
              </a:ext>
            </a:extLst>
          </p:cNvPr>
          <p:cNvSpPr txBox="1"/>
          <p:nvPr/>
        </p:nvSpPr>
        <p:spPr>
          <a:xfrm>
            <a:off x="911424" y="5699435"/>
            <a:ext cx="9433048" cy="646331"/>
          </a:xfrm>
          <a:prstGeom prst="rect">
            <a:avLst/>
          </a:prstGeom>
          <a:noFill/>
          <a:ln>
            <a:solidFill>
              <a:srgbClr val="FF0000"/>
            </a:solidFill>
          </a:ln>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If you design your system according to the open close principle then you can modify your system by adding new code, and not changing the existing code.</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B3FD1601-45BB-E072-C4CC-9B9DF27376BE}"/>
                  </a:ext>
                </a:extLst>
              </p14:cNvPr>
              <p14:cNvContentPartPr/>
              <p14:nvPr/>
            </p14:nvContentPartPr>
            <p14:xfrm>
              <a:off x="3731987" y="5428329"/>
              <a:ext cx="72720" cy="179280"/>
            </p14:xfrm>
          </p:contentPart>
        </mc:Choice>
        <mc:Fallback xmlns="">
          <p:pic>
            <p:nvPicPr>
              <p:cNvPr id="14" name="Ink 13">
                <a:extLst>
                  <a:ext uri="{FF2B5EF4-FFF2-40B4-BE49-F238E27FC236}">
                    <a16:creationId xmlns:a16="http://schemas.microsoft.com/office/drawing/2014/main" id="{B3FD1601-45BB-E072-C4CC-9B9DF27376BE}"/>
                  </a:ext>
                </a:extLst>
              </p:cNvPr>
              <p:cNvPicPr/>
              <p:nvPr/>
            </p:nvPicPr>
            <p:blipFill>
              <a:blip r:embed="rId4"/>
              <a:stretch>
                <a:fillRect/>
              </a:stretch>
            </p:blipFill>
            <p:spPr>
              <a:xfrm>
                <a:off x="3723347" y="5419329"/>
                <a:ext cx="90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01456673-D7FD-71AD-24BA-0B9AAF59CFB1}"/>
                  </a:ext>
                </a:extLst>
              </p14:cNvPr>
              <p14:cNvContentPartPr/>
              <p14:nvPr/>
            </p14:nvContentPartPr>
            <p14:xfrm>
              <a:off x="3940067" y="5415369"/>
              <a:ext cx="207720" cy="201600"/>
            </p14:xfrm>
          </p:contentPart>
        </mc:Choice>
        <mc:Fallback xmlns="">
          <p:pic>
            <p:nvPicPr>
              <p:cNvPr id="15" name="Ink 14">
                <a:extLst>
                  <a:ext uri="{FF2B5EF4-FFF2-40B4-BE49-F238E27FC236}">
                    <a16:creationId xmlns:a16="http://schemas.microsoft.com/office/drawing/2014/main" id="{01456673-D7FD-71AD-24BA-0B9AAF59CFB1}"/>
                  </a:ext>
                </a:extLst>
              </p:cNvPr>
              <p:cNvPicPr/>
              <p:nvPr/>
            </p:nvPicPr>
            <p:blipFill>
              <a:blip r:embed="rId6"/>
              <a:stretch>
                <a:fillRect/>
              </a:stretch>
            </p:blipFill>
            <p:spPr>
              <a:xfrm>
                <a:off x="3931427" y="5406729"/>
                <a:ext cx="225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965CDF0E-E2C9-9847-50D1-D16D5746E617}"/>
                  </a:ext>
                </a:extLst>
              </p14:cNvPr>
              <p14:cNvContentPartPr/>
              <p14:nvPr/>
            </p14:nvContentPartPr>
            <p14:xfrm>
              <a:off x="4301147" y="5406369"/>
              <a:ext cx="135720" cy="253080"/>
            </p14:xfrm>
          </p:contentPart>
        </mc:Choice>
        <mc:Fallback xmlns="">
          <p:pic>
            <p:nvPicPr>
              <p:cNvPr id="16" name="Ink 15">
                <a:extLst>
                  <a:ext uri="{FF2B5EF4-FFF2-40B4-BE49-F238E27FC236}">
                    <a16:creationId xmlns:a16="http://schemas.microsoft.com/office/drawing/2014/main" id="{965CDF0E-E2C9-9847-50D1-D16D5746E617}"/>
                  </a:ext>
                </a:extLst>
              </p:cNvPr>
              <p:cNvPicPr/>
              <p:nvPr/>
            </p:nvPicPr>
            <p:blipFill>
              <a:blip r:embed="rId8"/>
              <a:stretch>
                <a:fillRect/>
              </a:stretch>
            </p:blipFill>
            <p:spPr>
              <a:xfrm>
                <a:off x="4292507" y="5397729"/>
                <a:ext cx="1533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AED5CF9E-00DD-86A0-ED39-F4A250CC903B}"/>
                  </a:ext>
                </a:extLst>
              </p14:cNvPr>
              <p14:cNvContentPartPr/>
              <p14:nvPr/>
            </p14:nvContentPartPr>
            <p14:xfrm>
              <a:off x="4651427" y="5466849"/>
              <a:ext cx="147960" cy="171000"/>
            </p14:xfrm>
          </p:contentPart>
        </mc:Choice>
        <mc:Fallback xmlns="">
          <p:pic>
            <p:nvPicPr>
              <p:cNvPr id="17" name="Ink 16">
                <a:extLst>
                  <a:ext uri="{FF2B5EF4-FFF2-40B4-BE49-F238E27FC236}">
                    <a16:creationId xmlns:a16="http://schemas.microsoft.com/office/drawing/2014/main" id="{AED5CF9E-00DD-86A0-ED39-F4A250CC903B}"/>
                  </a:ext>
                </a:extLst>
              </p:cNvPr>
              <p:cNvPicPr/>
              <p:nvPr/>
            </p:nvPicPr>
            <p:blipFill>
              <a:blip r:embed="rId10"/>
              <a:stretch>
                <a:fillRect/>
              </a:stretch>
            </p:blipFill>
            <p:spPr>
              <a:xfrm>
                <a:off x="4642427" y="5458209"/>
                <a:ext cx="165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0168F2E-E119-1735-C754-38981612D747}"/>
                  </a:ext>
                </a:extLst>
              </p14:cNvPr>
              <p14:cNvContentPartPr/>
              <p14:nvPr/>
            </p14:nvContentPartPr>
            <p14:xfrm>
              <a:off x="4936907" y="5390889"/>
              <a:ext cx="258840" cy="258840"/>
            </p14:xfrm>
          </p:contentPart>
        </mc:Choice>
        <mc:Fallback xmlns="">
          <p:pic>
            <p:nvPicPr>
              <p:cNvPr id="18" name="Ink 17">
                <a:extLst>
                  <a:ext uri="{FF2B5EF4-FFF2-40B4-BE49-F238E27FC236}">
                    <a16:creationId xmlns:a16="http://schemas.microsoft.com/office/drawing/2014/main" id="{A0168F2E-E119-1735-C754-38981612D747}"/>
                  </a:ext>
                </a:extLst>
              </p:cNvPr>
              <p:cNvPicPr/>
              <p:nvPr/>
            </p:nvPicPr>
            <p:blipFill>
              <a:blip r:embed="rId12"/>
              <a:stretch>
                <a:fillRect/>
              </a:stretch>
            </p:blipFill>
            <p:spPr>
              <a:xfrm>
                <a:off x="4927907" y="5382249"/>
                <a:ext cx="276480" cy="276480"/>
              </a:xfrm>
              <a:prstGeom prst="rect">
                <a:avLst/>
              </a:prstGeom>
            </p:spPr>
          </p:pic>
        </mc:Fallback>
      </mc:AlternateContent>
      <p:grpSp>
        <p:nvGrpSpPr>
          <p:cNvPr id="32" name="Group 31">
            <a:extLst>
              <a:ext uri="{FF2B5EF4-FFF2-40B4-BE49-F238E27FC236}">
                <a16:creationId xmlns:a16="http://schemas.microsoft.com/office/drawing/2014/main" id="{3446E713-F449-7AE7-F3A6-F5E0A8885439}"/>
              </a:ext>
            </a:extLst>
          </p:cNvPr>
          <p:cNvGrpSpPr/>
          <p:nvPr/>
        </p:nvGrpSpPr>
        <p:grpSpPr>
          <a:xfrm>
            <a:off x="5303027" y="5354889"/>
            <a:ext cx="1249560" cy="336960"/>
            <a:chOff x="5303027" y="5354889"/>
            <a:chExt cx="1249560" cy="33696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B7326242-CB7B-24FB-F8AE-61F4F8BD7E92}"/>
                    </a:ext>
                  </a:extLst>
                </p14:cNvPr>
                <p14:cNvContentPartPr/>
                <p14:nvPr/>
              </p14:nvContentPartPr>
              <p14:xfrm>
                <a:off x="5413547" y="5474049"/>
                <a:ext cx="360" cy="142920"/>
              </p14:xfrm>
            </p:contentPart>
          </mc:Choice>
          <mc:Fallback xmlns="">
            <p:pic>
              <p:nvPicPr>
                <p:cNvPr id="19" name="Ink 18">
                  <a:extLst>
                    <a:ext uri="{FF2B5EF4-FFF2-40B4-BE49-F238E27FC236}">
                      <a16:creationId xmlns:a16="http://schemas.microsoft.com/office/drawing/2014/main" id="{B7326242-CB7B-24FB-F8AE-61F4F8BD7E92}"/>
                    </a:ext>
                  </a:extLst>
                </p:cNvPr>
                <p:cNvPicPr/>
                <p:nvPr/>
              </p:nvPicPr>
              <p:blipFill>
                <a:blip r:embed="rId14"/>
                <a:stretch>
                  <a:fillRect/>
                </a:stretch>
              </p:blipFill>
              <p:spPr>
                <a:xfrm>
                  <a:off x="5404547" y="5465049"/>
                  <a:ext cx="18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01C49B51-BD6A-EEF6-1653-713586D50201}"/>
                    </a:ext>
                  </a:extLst>
                </p14:cNvPr>
                <p14:cNvContentPartPr/>
                <p14:nvPr/>
              </p14:nvContentPartPr>
              <p14:xfrm>
                <a:off x="5303027" y="5481969"/>
                <a:ext cx="271800" cy="27000"/>
              </p14:xfrm>
            </p:contentPart>
          </mc:Choice>
          <mc:Fallback xmlns="">
            <p:pic>
              <p:nvPicPr>
                <p:cNvPr id="20" name="Ink 19">
                  <a:extLst>
                    <a:ext uri="{FF2B5EF4-FFF2-40B4-BE49-F238E27FC236}">
                      <a16:creationId xmlns:a16="http://schemas.microsoft.com/office/drawing/2014/main" id="{01C49B51-BD6A-EEF6-1653-713586D50201}"/>
                    </a:ext>
                  </a:extLst>
                </p:cNvPr>
                <p:cNvPicPr/>
                <p:nvPr/>
              </p:nvPicPr>
              <p:blipFill>
                <a:blip r:embed="rId16"/>
                <a:stretch>
                  <a:fillRect/>
                </a:stretch>
              </p:blipFill>
              <p:spPr>
                <a:xfrm>
                  <a:off x="5294027" y="5473329"/>
                  <a:ext cx="289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6EFC339D-56C9-C326-C77F-1B146BAC2506}"/>
                    </a:ext>
                  </a:extLst>
                </p14:cNvPr>
                <p14:cNvContentPartPr/>
                <p14:nvPr/>
              </p14:nvContentPartPr>
              <p14:xfrm>
                <a:off x="5678147" y="5483769"/>
                <a:ext cx="15480" cy="208080"/>
              </p14:xfrm>
            </p:contentPart>
          </mc:Choice>
          <mc:Fallback xmlns="">
            <p:pic>
              <p:nvPicPr>
                <p:cNvPr id="22" name="Ink 21">
                  <a:extLst>
                    <a:ext uri="{FF2B5EF4-FFF2-40B4-BE49-F238E27FC236}">
                      <a16:creationId xmlns:a16="http://schemas.microsoft.com/office/drawing/2014/main" id="{6EFC339D-56C9-C326-C77F-1B146BAC2506}"/>
                    </a:ext>
                  </a:extLst>
                </p:cNvPr>
                <p:cNvPicPr/>
                <p:nvPr/>
              </p:nvPicPr>
              <p:blipFill>
                <a:blip r:embed="rId18"/>
                <a:stretch>
                  <a:fillRect/>
                </a:stretch>
              </p:blipFill>
              <p:spPr>
                <a:xfrm>
                  <a:off x="5669147" y="5475129"/>
                  <a:ext cx="33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B806838E-664B-BA07-A504-A7EBC9326862}"/>
                    </a:ext>
                  </a:extLst>
                </p14:cNvPr>
                <p14:cNvContentPartPr/>
                <p14:nvPr/>
              </p14:nvContentPartPr>
              <p14:xfrm>
                <a:off x="5727107" y="5478369"/>
                <a:ext cx="131760" cy="136440"/>
              </p14:xfrm>
            </p:contentPart>
          </mc:Choice>
          <mc:Fallback xmlns="">
            <p:pic>
              <p:nvPicPr>
                <p:cNvPr id="24" name="Ink 23">
                  <a:extLst>
                    <a:ext uri="{FF2B5EF4-FFF2-40B4-BE49-F238E27FC236}">
                      <a16:creationId xmlns:a16="http://schemas.microsoft.com/office/drawing/2014/main" id="{B806838E-664B-BA07-A504-A7EBC9326862}"/>
                    </a:ext>
                  </a:extLst>
                </p:cNvPr>
                <p:cNvPicPr/>
                <p:nvPr/>
              </p:nvPicPr>
              <p:blipFill>
                <a:blip r:embed="rId20"/>
                <a:stretch>
                  <a:fillRect/>
                </a:stretch>
              </p:blipFill>
              <p:spPr>
                <a:xfrm>
                  <a:off x="5718107" y="5469729"/>
                  <a:ext cx="149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AAB1445A-9852-0657-D4AE-D09F386946E8}"/>
                    </a:ext>
                  </a:extLst>
                </p14:cNvPr>
                <p14:cNvContentPartPr/>
                <p14:nvPr/>
              </p14:nvContentPartPr>
              <p14:xfrm>
                <a:off x="5721347" y="5588529"/>
                <a:ext cx="68400" cy="3600"/>
              </p14:xfrm>
            </p:contentPart>
          </mc:Choice>
          <mc:Fallback xmlns="">
            <p:pic>
              <p:nvPicPr>
                <p:cNvPr id="26" name="Ink 25">
                  <a:extLst>
                    <a:ext uri="{FF2B5EF4-FFF2-40B4-BE49-F238E27FC236}">
                      <a16:creationId xmlns:a16="http://schemas.microsoft.com/office/drawing/2014/main" id="{AAB1445A-9852-0657-D4AE-D09F386946E8}"/>
                    </a:ext>
                  </a:extLst>
                </p:cNvPr>
                <p:cNvPicPr/>
                <p:nvPr/>
              </p:nvPicPr>
              <p:blipFill>
                <a:blip r:embed="rId22"/>
                <a:stretch>
                  <a:fillRect/>
                </a:stretch>
              </p:blipFill>
              <p:spPr>
                <a:xfrm>
                  <a:off x="5712707" y="5579889"/>
                  <a:ext cx="860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a:extLst>
                    <a:ext uri="{FF2B5EF4-FFF2-40B4-BE49-F238E27FC236}">
                      <a16:creationId xmlns:a16="http://schemas.microsoft.com/office/drawing/2014/main" id="{EAA6DB27-D471-2ED9-F31D-22F293664980}"/>
                    </a:ext>
                  </a:extLst>
                </p14:cNvPr>
                <p14:cNvContentPartPr/>
                <p14:nvPr/>
              </p14:nvContentPartPr>
              <p14:xfrm>
                <a:off x="5917187" y="5354889"/>
                <a:ext cx="222480" cy="261000"/>
              </p14:xfrm>
            </p:contentPart>
          </mc:Choice>
          <mc:Fallback xmlns="">
            <p:pic>
              <p:nvPicPr>
                <p:cNvPr id="28" name="Ink 27">
                  <a:extLst>
                    <a:ext uri="{FF2B5EF4-FFF2-40B4-BE49-F238E27FC236}">
                      <a16:creationId xmlns:a16="http://schemas.microsoft.com/office/drawing/2014/main" id="{EAA6DB27-D471-2ED9-F31D-22F293664980}"/>
                    </a:ext>
                  </a:extLst>
                </p:cNvPr>
                <p:cNvPicPr/>
                <p:nvPr/>
              </p:nvPicPr>
              <p:blipFill>
                <a:blip r:embed="rId24"/>
                <a:stretch>
                  <a:fillRect/>
                </a:stretch>
              </p:blipFill>
              <p:spPr>
                <a:xfrm>
                  <a:off x="5908547" y="5346249"/>
                  <a:ext cx="240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D7B18633-F19E-71CA-D9ED-AAF99E0DF8C5}"/>
                    </a:ext>
                  </a:extLst>
                </p14:cNvPr>
                <p14:cNvContentPartPr/>
                <p14:nvPr/>
              </p14:nvContentPartPr>
              <p14:xfrm>
                <a:off x="6354587" y="5429049"/>
                <a:ext cx="360" cy="222120"/>
              </p14:xfrm>
            </p:contentPart>
          </mc:Choice>
          <mc:Fallback xmlns="">
            <p:pic>
              <p:nvPicPr>
                <p:cNvPr id="30" name="Ink 29">
                  <a:extLst>
                    <a:ext uri="{FF2B5EF4-FFF2-40B4-BE49-F238E27FC236}">
                      <a16:creationId xmlns:a16="http://schemas.microsoft.com/office/drawing/2014/main" id="{D7B18633-F19E-71CA-D9ED-AAF99E0DF8C5}"/>
                    </a:ext>
                  </a:extLst>
                </p:cNvPr>
                <p:cNvPicPr/>
                <p:nvPr/>
              </p:nvPicPr>
              <p:blipFill>
                <a:blip r:embed="rId26"/>
                <a:stretch>
                  <a:fillRect/>
                </a:stretch>
              </p:blipFill>
              <p:spPr>
                <a:xfrm>
                  <a:off x="6345947" y="5420409"/>
                  <a:ext cx="18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a16="http://schemas.microsoft.com/office/drawing/2014/main" id="{F613D563-34A1-B5AA-7F83-B61987B9EC0F}"/>
                    </a:ext>
                  </a:extLst>
                </p14:cNvPr>
                <p14:cNvContentPartPr/>
                <p14:nvPr/>
              </p14:nvContentPartPr>
              <p14:xfrm>
                <a:off x="6274307" y="5468649"/>
                <a:ext cx="278280" cy="4680"/>
              </p14:xfrm>
            </p:contentPart>
          </mc:Choice>
          <mc:Fallback xmlns="">
            <p:pic>
              <p:nvPicPr>
                <p:cNvPr id="31" name="Ink 30">
                  <a:extLst>
                    <a:ext uri="{FF2B5EF4-FFF2-40B4-BE49-F238E27FC236}">
                      <a16:creationId xmlns:a16="http://schemas.microsoft.com/office/drawing/2014/main" id="{F613D563-34A1-B5AA-7F83-B61987B9EC0F}"/>
                    </a:ext>
                  </a:extLst>
                </p:cNvPr>
                <p:cNvPicPr/>
                <p:nvPr/>
              </p:nvPicPr>
              <p:blipFill>
                <a:blip r:embed="rId28"/>
                <a:stretch>
                  <a:fillRect/>
                </a:stretch>
              </p:blipFill>
              <p:spPr>
                <a:xfrm>
                  <a:off x="6265667" y="5460009"/>
                  <a:ext cx="295920" cy="22320"/>
                </a:xfrm>
                <a:prstGeom prst="rect">
                  <a:avLst/>
                </a:prstGeom>
              </p:spPr>
            </p:pic>
          </mc:Fallback>
        </mc:AlternateContent>
      </p:grpSp>
    </p:spTree>
    <p:extLst>
      <p:ext uri="{BB962C8B-B14F-4D97-AF65-F5344CB8AC3E}">
        <p14:creationId xmlns:p14="http://schemas.microsoft.com/office/powerpoint/2010/main" val="182846802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E1BE-2007-1215-A365-694D6CCE038D}"/>
              </a:ext>
            </a:extLst>
          </p:cNvPr>
          <p:cNvSpPr>
            <a:spLocks noGrp="1"/>
          </p:cNvSpPr>
          <p:nvPr>
            <p:ph type="title"/>
          </p:nvPr>
        </p:nvSpPr>
        <p:spPr/>
        <p:txBody>
          <a:bodyPr/>
          <a:lstStyle/>
          <a:p>
            <a:r>
              <a:rPr lang="en-US" dirty="0" err="1"/>
              <a:t>Liskov</a:t>
            </a:r>
            <a:r>
              <a:rPr lang="en-US" dirty="0"/>
              <a:t> Substitution Principle</a:t>
            </a:r>
          </a:p>
        </p:txBody>
      </p:sp>
      <p:sp>
        <p:nvSpPr>
          <p:cNvPr id="4" name="TextBox 3">
            <a:extLst>
              <a:ext uri="{FF2B5EF4-FFF2-40B4-BE49-F238E27FC236}">
                <a16:creationId xmlns:a16="http://schemas.microsoft.com/office/drawing/2014/main" id="{B5C26129-8041-5B6D-818D-52D15E60B982}"/>
              </a:ext>
            </a:extLst>
          </p:cNvPr>
          <p:cNvSpPr txBox="1"/>
          <p:nvPr/>
        </p:nvSpPr>
        <p:spPr>
          <a:xfrm>
            <a:off x="2207568" y="1628800"/>
            <a:ext cx="6097712" cy="1477328"/>
          </a:xfrm>
          <a:prstGeom prst="rect">
            <a:avLst/>
          </a:prstGeom>
          <a:noFill/>
          <a:ln>
            <a:solidFill>
              <a:srgbClr val="FF0000"/>
            </a:solidFill>
          </a:ln>
        </p:spPr>
        <p:txBody>
          <a:bodyPr wrap="square">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GB" sz="1800" i="1" dirty="0">
                <a:effectLst/>
                <a:latin typeface="Calibri" panose="020F0502020204030204" pitchFamily="34" charset="0"/>
                <a:ea typeface="Times New Roman" panose="02020603050405020304" pitchFamily="18" charset="0"/>
                <a:cs typeface="Times New Roman" panose="02020603050405020304" pitchFamily="18" charset="0"/>
              </a:rPr>
              <a:t>What is wanted here is something like following substitution property: If for each object O1 of type S there is an object O2 of type T such that for all programs P defined in terms of T, the behaviour of P is unchanged when O1 is substituted for O2 then S is a subtype of T</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a:t>
            </a:r>
            <a:r>
              <a:rPr lang="en-GB" dirty="0">
                <a:effectLst/>
              </a:rPr>
              <a:t>  - Barbara </a:t>
            </a:r>
            <a:r>
              <a:rPr lang="en-GB" dirty="0" err="1">
                <a:effectLst/>
              </a:rPr>
              <a:t>Liskov</a:t>
            </a:r>
            <a:endParaRPr lang="en-US" dirty="0"/>
          </a:p>
        </p:txBody>
      </p:sp>
      <p:pic>
        <p:nvPicPr>
          <p:cNvPr id="7" name="Picture 6">
            <a:extLst>
              <a:ext uri="{FF2B5EF4-FFF2-40B4-BE49-F238E27FC236}">
                <a16:creationId xmlns:a16="http://schemas.microsoft.com/office/drawing/2014/main" id="{B6334739-FE85-372E-EE66-6DAD7BE365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4787" y="1628800"/>
            <a:ext cx="1939290" cy="1720215"/>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3402034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Props1.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F4FCAA-B58A-4119-AACD-7D2BC6BC457B}">
  <ds:schemaRefs>
    <ds:schemaRef ds:uri="http://schemas.microsoft.com/sharepoint/v3/contenttype/forms"/>
  </ds:schemaRefs>
</ds:datastoreItem>
</file>

<file path=customXml/itemProps3.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docProps/app.xml><?xml version="1.0" encoding="utf-8"?>
<Properties xmlns="http://schemas.openxmlformats.org/officeDocument/2006/extended-properties" xmlns:vt="http://schemas.openxmlformats.org/officeDocument/2006/docPropsVTypes">
  <Template>DFS</Template>
  <TotalTime>25858</TotalTime>
  <Words>1152</Words>
  <Application>Microsoft Macintosh PowerPoint</Application>
  <PresentationFormat>Widescreen</PresentationFormat>
  <Paragraphs>99</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Inter</vt:lpstr>
      <vt:lpstr>Symbol</vt:lpstr>
      <vt:lpstr>DFS</vt:lpstr>
      <vt:lpstr>14 – Clean Code – SOLID Summary</vt:lpstr>
      <vt:lpstr>Object Orientated Design is all about Dependency Management</vt:lpstr>
      <vt:lpstr>Single Responsibility Principle</vt:lpstr>
      <vt:lpstr>Single Responsibility Principle</vt:lpstr>
      <vt:lpstr>SRP</vt:lpstr>
      <vt:lpstr>PowerPoint Presentation</vt:lpstr>
      <vt:lpstr>Open Close Principle</vt:lpstr>
      <vt:lpstr>Open Close Principle</vt:lpstr>
      <vt:lpstr>Liskov Substitution Principle</vt:lpstr>
      <vt:lpstr>What is a type?</vt:lpstr>
      <vt:lpstr>Refused Bequest</vt:lpstr>
      <vt:lpstr>How to spot LSP Violations</vt:lpstr>
      <vt:lpstr>Interface Segregation Principle</vt:lpstr>
      <vt:lpstr>ISP – Code Smells</vt:lpstr>
      <vt:lpstr>Dependency Inversion Principle</vt:lpstr>
      <vt:lpstr>Dependency Inversion</vt:lpstr>
      <vt:lpstr>Plugins</vt:lpstr>
      <vt:lpstr>Frameworks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77</cp:revision>
  <dcterms:created xsi:type="dcterms:W3CDTF">2022-08-24T15:23:13Z</dcterms:created>
  <dcterms:modified xsi:type="dcterms:W3CDTF">2023-02-09T18:22:47Z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